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89" r:id="rId2"/>
    <p:sldId id="393" r:id="rId3"/>
    <p:sldId id="395" r:id="rId4"/>
    <p:sldId id="333" r:id="rId5"/>
    <p:sldId id="317" r:id="rId6"/>
    <p:sldId id="396" r:id="rId7"/>
    <p:sldId id="330" r:id="rId8"/>
    <p:sldId id="331" r:id="rId9"/>
    <p:sldId id="399" r:id="rId10"/>
    <p:sldId id="397" r:id="rId11"/>
    <p:sldId id="332" r:id="rId12"/>
    <p:sldId id="343" r:id="rId13"/>
    <p:sldId id="344" r:id="rId14"/>
    <p:sldId id="413" r:id="rId15"/>
    <p:sldId id="376" r:id="rId16"/>
    <p:sldId id="377" r:id="rId17"/>
    <p:sldId id="382" r:id="rId18"/>
    <p:sldId id="379" r:id="rId19"/>
    <p:sldId id="381" r:id="rId20"/>
    <p:sldId id="412" r:id="rId21"/>
    <p:sldId id="411" r:id="rId22"/>
    <p:sldId id="404" r:id="rId23"/>
    <p:sldId id="405" r:id="rId24"/>
    <p:sldId id="406" r:id="rId25"/>
    <p:sldId id="407" r:id="rId26"/>
    <p:sldId id="408" r:id="rId27"/>
    <p:sldId id="409" r:id="rId28"/>
    <p:sldId id="410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DBD"/>
    <a:srgbClr val="BC4B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3BCB-AB75-7348-B0D0-39C67E4E9765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60DC-D518-A54F-9650-9DB8DFCB8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FB9C75-7A40-4C86-A5FB-9E72993B6D5F}" type="datetimeFigureOut">
              <a:rPr lang="es-MX" smtClean="0"/>
              <a:t>19/10/2015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aba&#241;a\Mis%20documentos\Cabo%20Ribera\PRESENTACION%20PROYECTO%203%20TORRES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7584" y="141277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Desarrollos Turísticos</a:t>
            </a:r>
          </a:p>
          <a:p>
            <a:pPr algn="ctr"/>
            <a:r>
              <a:rPr lang="es-ES" sz="4800" dirty="0" smtClean="0"/>
              <a:t>Modelo de Negocios Exitosos</a:t>
            </a:r>
          </a:p>
          <a:p>
            <a:pPr algn="ctr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2092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Propiedad de tiempo completo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43075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>
                <a:latin typeface="Calibri" pitchFamily="34" charset="0"/>
                <a:cs typeface="Calibri" pitchFamily="34" charset="0"/>
              </a:rPr>
              <a:t>Estructuración de un proyecto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688596" y="4427180"/>
            <a:ext cx="7127836" cy="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142383" y="4487669"/>
            <a:ext cx="831701" cy="1240029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87459" y="5854598"/>
            <a:ext cx="1455504" cy="670746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189822" y="5913608"/>
            <a:ext cx="1323333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Periodos de</a:t>
            </a:r>
            <a:endParaRPr lang="en-US" sz="32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47292" y="6134215"/>
            <a:ext cx="464351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Uso</a:t>
            </a:r>
            <a:endParaRPr lang="en-US" sz="3200" dirty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188572" y="4487669"/>
            <a:ext cx="831700" cy="1240029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998727" y="5879755"/>
            <a:ext cx="1907168" cy="620932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066987" y="5931099"/>
            <a:ext cx="1501503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Instalaciones</a:t>
            </a:r>
            <a:endParaRPr lang="en-US" sz="320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032856" y="6151707"/>
            <a:ext cx="1612079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y Amenidades</a:t>
            </a:r>
            <a:endParaRPr lang="en-US" sz="320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837433" y="4106748"/>
            <a:ext cx="1579059" cy="643225"/>
          </a:xfrm>
          <a:prstGeom prst="rect">
            <a:avLst/>
          </a:prstGeom>
          <a:solidFill>
            <a:srgbClr val="FFCC00"/>
          </a:solidFill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sz="360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140311" y="4104385"/>
            <a:ext cx="112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Planeación</a:t>
            </a:r>
            <a:r>
              <a:rPr lang="en-US" sz="1600" dirty="0">
                <a:solidFill>
                  <a:srgbClr val="000000"/>
                </a:solidFill>
              </a:rPr>
              <a:t> y</a:t>
            </a:r>
            <a:endParaRPr lang="en-US" sz="4000" dirty="0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275766" y="4347131"/>
            <a:ext cx="9251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Definición</a:t>
            </a:r>
            <a:endParaRPr lang="en-US" sz="4000" dirty="0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5207409" y="4106748"/>
            <a:ext cx="1327573" cy="643225"/>
          </a:xfrm>
          <a:prstGeom prst="rect">
            <a:avLst/>
          </a:prstGeom>
          <a:solidFill>
            <a:srgbClr val="CCFFCC"/>
          </a:solidFill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sz="360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312776" y="4266433"/>
            <a:ext cx="11705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Construcción</a:t>
            </a:r>
            <a:endParaRPr lang="en-US" sz="4000" dirty="0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431266" y="4106749"/>
            <a:ext cx="1533222" cy="643225"/>
          </a:xfrm>
          <a:prstGeom prst="rect">
            <a:avLst/>
          </a:prstGeom>
          <a:solidFill>
            <a:srgbClr val="00FF00"/>
          </a:solidFill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sz="3600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7581146" y="4104385"/>
            <a:ext cx="13787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Inauguración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</a:rPr>
              <a:t>ó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7512746" y="4347131"/>
            <a:ext cx="13935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</a:rPr>
              <a:t>I</a:t>
            </a:r>
            <a:r>
              <a:rPr lang="en-US" sz="1600" dirty="0" err="1" smtClean="0">
                <a:solidFill>
                  <a:srgbClr val="000000"/>
                </a:solidFill>
              </a:rPr>
              <a:t>nicio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Ventas</a:t>
            </a:r>
            <a:endParaRPr lang="en-US" sz="4000" dirty="0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53490" y="1844824"/>
            <a:ext cx="1090373" cy="2810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1715093" y="2546481"/>
            <a:ext cx="908830" cy="1799999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53490" y="1844824"/>
            <a:ext cx="1412954" cy="386425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72047" y="1871511"/>
            <a:ext cx="1104605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Concepto</a:t>
            </a:r>
            <a:endParaRPr lang="en-US" sz="3200" dirty="0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107504" y="2571112"/>
            <a:ext cx="1572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Proyecto</a:t>
            </a:r>
            <a:r>
              <a:rPr lang="en-US" dirty="0">
                <a:solidFill>
                  <a:srgbClr val="000000"/>
                </a:solidFill>
              </a:rPr>
              <a:t> Nuevo</a:t>
            </a:r>
            <a:endParaRPr lang="en-US" sz="4400" dirty="0"/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550634" y="2928626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Conversión</a:t>
            </a:r>
            <a:endParaRPr lang="en-US" sz="4400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1826914" y="4493006"/>
            <a:ext cx="831700" cy="1241808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794866" y="5911529"/>
            <a:ext cx="1548127" cy="613815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1075543" y="5934658"/>
            <a:ext cx="1218922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Proyecto</a:t>
            </a:r>
            <a:r>
              <a:rPr lang="en-US" sz="2000" b="1" dirty="0">
                <a:solidFill>
                  <a:srgbClr val="000000"/>
                </a:solidFill>
              </a:rPr>
              <a:t> o</a:t>
            </a:r>
            <a:endParaRPr lang="en-US" sz="3200" dirty="0"/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1084524" y="6155265"/>
            <a:ext cx="1069023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Inmueble</a:t>
            </a:r>
            <a:endParaRPr lang="en-US" sz="3200" dirty="0"/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522345" y="5430706"/>
            <a:ext cx="1228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Amenidades</a:t>
            </a:r>
            <a:endParaRPr lang="en-US" sz="4400" dirty="0"/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395536" y="5027213"/>
            <a:ext cx="1747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Unidades</a:t>
            </a:r>
            <a:endParaRPr lang="en-US" sz="4400" dirty="0"/>
          </a:p>
        </p:txBody>
      </p:sp>
      <p:sp>
        <p:nvSpPr>
          <p:cNvPr id="47" name="Line 56"/>
          <p:cNvSpPr>
            <a:spLocks noChangeShapeType="1"/>
          </p:cNvSpPr>
          <p:nvPr/>
        </p:nvSpPr>
        <p:spPr bwMode="auto">
          <a:xfrm>
            <a:off x="4090570" y="2490413"/>
            <a:ext cx="870068" cy="1868243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3053386" y="1857278"/>
            <a:ext cx="1294508" cy="373971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3193500" y="1882186"/>
            <a:ext cx="1154394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Producto</a:t>
            </a:r>
            <a:endParaRPr lang="en-US" sz="3200" dirty="0"/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2627784" y="2807708"/>
            <a:ext cx="15842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Derecho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endParaRPr lang="en-US" sz="4400" dirty="0"/>
          </a:p>
        </p:txBody>
      </p:sp>
      <p:sp>
        <p:nvSpPr>
          <p:cNvPr id="52" name="Rectangle 65"/>
          <p:cNvSpPr>
            <a:spLocks noChangeArrowheads="1"/>
          </p:cNvSpPr>
          <p:nvPr/>
        </p:nvSpPr>
        <p:spPr bwMode="auto">
          <a:xfrm>
            <a:off x="3281648" y="3332542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Propiedad</a:t>
            </a:r>
            <a:endParaRPr lang="en-US" sz="4400"/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3275856" y="5229200"/>
            <a:ext cx="795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Semana</a:t>
            </a:r>
            <a:endParaRPr lang="en-US" sz="3200" dirty="0"/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2843808" y="5517232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Propiedad</a:t>
            </a:r>
            <a:endParaRPr lang="en-US" sz="4400" dirty="0"/>
          </a:p>
        </p:txBody>
      </p:sp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179512" y="4106749"/>
            <a:ext cx="2118490" cy="643225"/>
          </a:xfrm>
          <a:prstGeom prst="rect">
            <a:avLst/>
          </a:prstGeom>
          <a:solidFill>
            <a:srgbClr val="FFFF00"/>
          </a:solidFill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sz="3600"/>
          </a:p>
        </p:txBody>
      </p:sp>
      <p:sp>
        <p:nvSpPr>
          <p:cNvPr id="56" name="Rectangle 73"/>
          <p:cNvSpPr>
            <a:spLocks noChangeArrowheads="1"/>
          </p:cNvSpPr>
          <p:nvPr/>
        </p:nvSpPr>
        <p:spPr bwMode="auto">
          <a:xfrm>
            <a:off x="260993" y="4266433"/>
            <a:ext cx="1952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Proyecto</a:t>
            </a:r>
            <a:r>
              <a:rPr lang="en-US" sz="1600" dirty="0">
                <a:solidFill>
                  <a:srgbClr val="000000"/>
                </a:solidFill>
              </a:rPr>
              <a:t> y </a:t>
            </a:r>
            <a:r>
              <a:rPr lang="en-US" sz="1600" dirty="0" err="1">
                <a:solidFill>
                  <a:srgbClr val="000000"/>
                </a:solidFill>
              </a:rPr>
              <a:t>Evaluación</a:t>
            </a:r>
            <a:endParaRPr lang="en-US" sz="4000" dirty="0"/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5061682" y="1857278"/>
            <a:ext cx="1092168" cy="2810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6168895" y="2571112"/>
            <a:ext cx="854968" cy="1775370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59" name="Rectangle 76"/>
          <p:cNvSpPr>
            <a:spLocks noChangeArrowheads="1"/>
          </p:cNvSpPr>
          <p:nvPr/>
        </p:nvSpPr>
        <p:spPr bwMode="auto">
          <a:xfrm>
            <a:off x="5061682" y="1857278"/>
            <a:ext cx="1241741" cy="373971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sz="2800"/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>
            <a:off x="5246705" y="1882186"/>
            <a:ext cx="934215" cy="31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Servicio</a:t>
            </a:r>
            <a:endParaRPr lang="en-US" sz="3200" dirty="0"/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5406736" y="3574638"/>
            <a:ext cx="1187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Intercambio</a:t>
            </a:r>
            <a:endParaRPr lang="en-US" sz="4400" dirty="0"/>
          </a:p>
        </p:txBody>
      </p:sp>
      <p:sp>
        <p:nvSpPr>
          <p:cNvPr id="63" name="Rectangle 84"/>
          <p:cNvSpPr>
            <a:spLocks noChangeArrowheads="1"/>
          </p:cNvSpPr>
          <p:nvPr/>
        </p:nvSpPr>
        <p:spPr bwMode="auto">
          <a:xfrm>
            <a:off x="5162434" y="3183237"/>
            <a:ext cx="1192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Reservación</a:t>
            </a:r>
            <a:endParaRPr lang="en-US" sz="4400"/>
          </a:p>
        </p:txBody>
      </p:sp>
      <p:sp>
        <p:nvSpPr>
          <p:cNvPr id="64" name="Rectangle 87"/>
          <p:cNvSpPr>
            <a:spLocks noChangeArrowheads="1"/>
          </p:cNvSpPr>
          <p:nvPr/>
        </p:nvSpPr>
        <p:spPr bwMode="auto">
          <a:xfrm>
            <a:off x="5117304" y="4880193"/>
            <a:ext cx="11108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Recreativas</a:t>
            </a:r>
            <a:endParaRPr lang="en-US" sz="4400" dirty="0"/>
          </a:p>
        </p:txBody>
      </p:sp>
      <p:sp>
        <p:nvSpPr>
          <p:cNvPr id="65" name="Rectangle 90"/>
          <p:cNvSpPr>
            <a:spLocks noChangeArrowheads="1"/>
          </p:cNvSpPr>
          <p:nvPr/>
        </p:nvSpPr>
        <p:spPr bwMode="auto">
          <a:xfrm>
            <a:off x="4886077" y="5229200"/>
            <a:ext cx="1054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Centros</a:t>
            </a:r>
            <a:r>
              <a:rPr lang="en-US" dirty="0">
                <a:solidFill>
                  <a:srgbClr val="000000"/>
                </a:solidFill>
              </a:rPr>
              <a:t> de</a:t>
            </a:r>
            <a:endParaRPr lang="en-US" sz="4400" dirty="0"/>
          </a:p>
        </p:txBody>
      </p:sp>
      <p:sp>
        <p:nvSpPr>
          <p:cNvPr id="66" name="Rectangle 91"/>
          <p:cNvSpPr>
            <a:spLocks noChangeArrowheads="1"/>
          </p:cNvSpPr>
          <p:nvPr/>
        </p:nvSpPr>
        <p:spPr bwMode="auto">
          <a:xfrm>
            <a:off x="4788024" y="5505338"/>
            <a:ext cx="954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Consumo</a:t>
            </a:r>
            <a:endParaRPr lang="en-US" sz="3200" dirty="0"/>
          </a:p>
        </p:txBody>
      </p:sp>
      <p:sp>
        <p:nvSpPr>
          <p:cNvPr id="67" name="Rectangle 94"/>
          <p:cNvSpPr>
            <a:spLocks noChangeArrowheads="1"/>
          </p:cNvSpPr>
          <p:nvPr/>
        </p:nvSpPr>
        <p:spPr bwMode="auto">
          <a:xfrm>
            <a:off x="5148063" y="2836314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Cobranza</a:t>
            </a:r>
            <a:endParaRPr lang="en-US" sz="4400" dirty="0"/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827271" y="3251421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Individual</a:t>
            </a:r>
            <a:endParaRPr lang="en-US" sz="4400" dirty="0"/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938642" y="3611799"/>
            <a:ext cx="1322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Multi-destino</a:t>
            </a:r>
            <a:endParaRPr lang="en-US" sz="4400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3635896" y="4941168"/>
            <a:ext cx="73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Noches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4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/>
      <p:bldP spid="15" grpId="0"/>
      <p:bldP spid="17" grpId="0" animBg="1"/>
      <p:bldP spid="18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5" grpId="0"/>
      <p:bldP spid="36" grpId="0"/>
      <p:bldP spid="37" grpId="0"/>
      <p:bldP spid="39" grpId="0" animBg="1"/>
      <p:bldP spid="40" grpId="0" animBg="1"/>
      <p:bldP spid="42" grpId="0"/>
      <p:bldP spid="43" grpId="0"/>
      <p:bldP spid="44" grpId="0"/>
      <p:bldP spid="45" grpId="0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58" grpId="0" animBg="1"/>
      <p:bldP spid="59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640099" y="2204864"/>
            <a:ext cx="2868005" cy="2592288"/>
            <a:chOff x="1485899" y="41274"/>
            <a:chExt cx="1981200" cy="1981200"/>
          </a:xfrm>
        </p:grpSpPr>
        <p:sp>
          <p:nvSpPr>
            <p:cNvPr id="14" name="Elipse 13"/>
            <p:cNvSpPr/>
            <p:nvPr/>
          </p:nvSpPr>
          <p:spPr>
            <a:xfrm>
              <a:off x="1485899" y="41274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rgbClr val="34A8CC">
                    <a:alpha val="50000"/>
                  </a:srgbClr>
                </a:gs>
                <a:gs pos="100000">
                  <a:srgbClr val="227088">
                    <a:alpha val="90000"/>
                  </a:srgbClr>
                </a:gs>
              </a:gsLst>
              <a:lin ang="162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1750060" y="387984"/>
              <a:ext cx="1452880" cy="891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cs typeface="Arial"/>
                </a:rPr>
                <a:t>Propietaria</a:t>
              </a:r>
              <a:endParaRPr lang="en-US" sz="3200" kern="1200" dirty="0" smtClean="0">
                <a:cs typeface="Arial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cs typeface="Arial"/>
                </a:rPr>
                <a:t>ROI</a:t>
              </a:r>
              <a:endParaRPr lang="en-US" sz="3200" kern="1200" dirty="0">
                <a:cs typeface="Arial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563888" y="4005064"/>
            <a:ext cx="2868005" cy="2592288"/>
            <a:chOff x="2200783" y="1279525"/>
            <a:chExt cx="1981200" cy="1981200"/>
          </a:xfrm>
        </p:grpSpPr>
        <p:sp>
          <p:nvSpPr>
            <p:cNvPr id="12" name="Elipse 11"/>
            <p:cNvSpPr/>
            <p:nvPr/>
          </p:nvSpPr>
          <p:spPr>
            <a:xfrm>
              <a:off x="2200783" y="1279525"/>
              <a:ext cx="1981200" cy="1981200"/>
            </a:xfrm>
            <a:prstGeom prst="ellipse">
              <a:avLst/>
            </a:prstGeom>
            <a:gradFill rotWithShape="0">
              <a:gsLst>
                <a:gs pos="0">
                  <a:srgbClr val="C9E8F1">
                    <a:alpha val="88000"/>
                  </a:srgbClr>
                </a:gs>
                <a:gs pos="100000">
                  <a:srgbClr val="AEDCEB">
                    <a:alpha val="50000"/>
                  </a:srgb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e 6"/>
            <p:cNvSpPr/>
            <p:nvPr/>
          </p:nvSpPr>
          <p:spPr>
            <a:xfrm>
              <a:off x="2663368" y="1791335"/>
              <a:ext cx="1332053" cy="1089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cs typeface="Arial"/>
                </a:rPr>
                <a:t>Operadora</a:t>
              </a:r>
              <a:endParaRPr lang="en-US" sz="3200" kern="1200" dirty="0" smtClean="0">
                <a:cs typeface="Arial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cs typeface="Arial"/>
                </a:rPr>
                <a:t>Margen</a:t>
              </a:r>
              <a:endParaRPr lang="en-US" sz="3200" kern="1200" dirty="0">
                <a:cs typeface="Arial"/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1115616" y="3861048"/>
            <a:ext cx="2868005" cy="2592288"/>
            <a:chOff x="771016" y="1279525"/>
            <a:chExt cx="1981200" cy="1981200"/>
          </a:xfrm>
        </p:grpSpPr>
        <p:sp>
          <p:nvSpPr>
            <p:cNvPr id="10" name="Elipse 9"/>
            <p:cNvSpPr/>
            <p:nvPr/>
          </p:nvSpPr>
          <p:spPr>
            <a:xfrm>
              <a:off x="771016" y="1279525"/>
              <a:ext cx="1981200" cy="1981200"/>
            </a:xfrm>
            <a:prstGeom prst="ellipse">
              <a:avLst/>
            </a:prstGeom>
            <a:gradFill flip="none" rotWithShape="1">
              <a:gsLst>
                <a:gs pos="0">
                  <a:srgbClr val="00405F">
                    <a:alpha val="90000"/>
                  </a:srgbClr>
                </a:gs>
                <a:gs pos="100000">
                  <a:srgbClr val="0070C0"/>
                </a:gs>
              </a:gsLst>
              <a:lin ang="16200000" scaled="0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ipse 8"/>
            <p:cNvSpPr/>
            <p:nvPr/>
          </p:nvSpPr>
          <p:spPr>
            <a:xfrm>
              <a:off x="957580" y="1791335"/>
              <a:ext cx="1702119" cy="1089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Comercial</a:t>
              </a:r>
              <a:endParaRPr lang="en-US" sz="32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/>
                <a:t>Comisiones</a:t>
              </a:r>
              <a:endParaRPr lang="en-US" sz="3200" kern="1200" dirty="0"/>
            </a:p>
          </p:txBody>
        </p:sp>
      </p:grp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>
                <a:latin typeface="Calibri" pitchFamily="34" charset="0"/>
                <a:cs typeface="Calibri" pitchFamily="34" charset="0"/>
              </a:rPr>
              <a:t>Balanceo de Intereses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251520" y="1412776"/>
            <a:ext cx="8712968" cy="4896544"/>
            <a:chOff x="1395413" y="1073150"/>
            <a:chExt cx="6718300" cy="3900488"/>
          </a:xfrm>
        </p:grpSpPr>
        <p:grpSp>
          <p:nvGrpSpPr>
            <p:cNvPr id="19" name="Gruppe 52"/>
            <p:cNvGrpSpPr>
              <a:grpSpLocks/>
            </p:cNvGrpSpPr>
            <p:nvPr/>
          </p:nvGrpSpPr>
          <p:grpSpPr bwMode="auto">
            <a:xfrm flipH="1">
              <a:off x="6658697" y="2917662"/>
              <a:ext cx="1455016" cy="2039363"/>
              <a:chOff x="3275012" y="5943600"/>
              <a:chExt cx="2317750" cy="3248025"/>
            </a:xfrm>
          </p:grpSpPr>
          <p:sp>
            <p:nvSpPr>
              <p:cNvPr id="49" name="Freeform 24"/>
              <p:cNvSpPr>
                <a:spLocks noEditPoints="1"/>
              </p:cNvSpPr>
              <p:nvPr/>
            </p:nvSpPr>
            <p:spPr bwMode="auto">
              <a:xfrm>
                <a:off x="3275012" y="5943600"/>
                <a:ext cx="2317750" cy="3248025"/>
              </a:xfrm>
              <a:custGeom>
                <a:avLst/>
                <a:gdLst>
                  <a:gd name="T0" fmla="*/ 2147483647 w 1460"/>
                  <a:gd name="T1" fmla="*/ 2147483647 h 2046"/>
                  <a:gd name="T2" fmla="*/ 2147483647 w 1460"/>
                  <a:gd name="T3" fmla="*/ 2147483647 h 2046"/>
                  <a:gd name="T4" fmla="*/ 2147483647 w 1460"/>
                  <a:gd name="T5" fmla="*/ 2147483647 h 2046"/>
                  <a:gd name="T6" fmla="*/ 2147483647 w 1460"/>
                  <a:gd name="T7" fmla="*/ 2147483647 h 2046"/>
                  <a:gd name="T8" fmla="*/ 2147483647 w 1460"/>
                  <a:gd name="T9" fmla="*/ 2147483647 h 2046"/>
                  <a:gd name="T10" fmla="*/ 2147483647 w 1460"/>
                  <a:gd name="T11" fmla="*/ 2147483647 h 2046"/>
                  <a:gd name="T12" fmla="*/ 2147483647 w 1460"/>
                  <a:gd name="T13" fmla="*/ 2147483647 h 2046"/>
                  <a:gd name="T14" fmla="*/ 2147483647 w 1460"/>
                  <a:gd name="T15" fmla="*/ 2147483647 h 2046"/>
                  <a:gd name="T16" fmla="*/ 2147483647 w 1460"/>
                  <a:gd name="T17" fmla="*/ 2147483647 h 2046"/>
                  <a:gd name="T18" fmla="*/ 2147483647 w 1460"/>
                  <a:gd name="T19" fmla="*/ 2147483647 h 2046"/>
                  <a:gd name="T20" fmla="*/ 2147483647 w 1460"/>
                  <a:gd name="T21" fmla="*/ 2147483647 h 2046"/>
                  <a:gd name="T22" fmla="*/ 2147483647 w 1460"/>
                  <a:gd name="T23" fmla="*/ 2147483647 h 2046"/>
                  <a:gd name="T24" fmla="*/ 2147483647 w 1460"/>
                  <a:gd name="T25" fmla="*/ 2147483647 h 2046"/>
                  <a:gd name="T26" fmla="*/ 2147483647 w 1460"/>
                  <a:gd name="T27" fmla="*/ 2147483647 h 2046"/>
                  <a:gd name="T28" fmla="*/ 2147483647 w 1460"/>
                  <a:gd name="T29" fmla="*/ 2147483647 h 2046"/>
                  <a:gd name="T30" fmla="*/ 2147483647 w 1460"/>
                  <a:gd name="T31" fmla="*/ 2147483647 h 2046"/>
                  <a:gd name="T32" fmla="*/ 2147483647 w 1460"/>
                  <a:gd name="T33" fmla="*/ 2147483647 h 2046"/>
                  <a:gd name="T34" fmla="*/ 2147483647 w 1460"/>
                  <a:gd name="T35" fmla="*/ 0 h 2046"/>
                  <a:gd name="T36" fmla="*/ 2147483647 w 1460"/>
                  <a:gd name="T37" fmla="*/ 2147483647 h 2046"/>
                  <a:gd name="T38" fmla="*/ 2147483647 w 1460"/>
                  <a:gd name="T39" fmla="*/ 2147483647 h 2046"/>
                  <a:gd name="T40" fmla="*/ 2147483647 w 1460"/>
                  <a:gd name="T41" fmla="*/ 2147483647 h 2046"/>
                  <a:gd name="T42" fmla="*/ 2147483647 w 1460"/>
                  <a:gd name="T43" fmla="*/ 2147483647 h 2046"/>
                  <a:gd name="T44" fmla="*/ 2147483647 w 1460"/>
                  <a:gd name="T45" fmla="*/ 2147483647 h 2046"/>
                  <a:gd name="T46" fmla="*/ 2147483647 w 1460"/>
                  <a:gd name="T47" fmla="*/ 2147483647 h 2046"/>
                  <a:gd name="T48" fmla="*/ 2147483647 w 1460"/>
                  <a:gd name="T49" fmla="*/ 2147483647 h 2046"/>
                  <a:gd name="T50" fmla="*/ 2147483647 w 1460"/>
                  <a:gd name="T51" fmla="*/ 2147483647 h 2046"/>
                  <a:gd name="T52" fmla="*/ 2147483647 w 1460"/>
                  <a:gd name="T53" fmla="*/ 2147483647 h 2046"/>
                  <a:gd name="T54" fmla="*/ 2147483647 w 1460"/>
                  <a:gd name="T55" fmla="*/ 2147483647 h 2046"/>
                  <a:gd name="T56" fmla="*/ 2147483647 w 1460"/>
                  <a:gd name="T57" fmla="*/ 2147483647 h 2046"/>
                  <a:gd name="T58" fmla="*/ 2147483647 w 1460"/>
                  <a:gd name="T59" fmla="*/ 2147483647 h 2046"/>
                  <a:gd name="T60" fmla="*/ 2147483647 w 1460"/>
                  <a:gd name="T61" fmla="*/ 2147483647 h 2046"/>
                  <a:gd name="T62" fmla="*/ 2147483647 w 1460"/>
                  <a:gd name="T63" fmla="*/ 2147483647 h 2046"/>
                  <a:gd name="T64" fmla="*/ 2147483647 w 1460"/>
                  <a:gd name="T65" fmla="*/ 2147483647 h 2046"/>
                  <a:gd name="T66" fmla="*/ 2147483647 w 1460"/>
                  <a:gd name="T67" fmla="*/ 2147483647 h 2046"/>
                  <a:gd name="T68" fmla="*/ 2147483647 w 1460"/>
                  <a:gd name="T69" fmla="*/ 2147483647 h 2046"/>
                  <a:gd name="T70" fmla="*/ 2147483647 w 1460"/>
                  <a:gd name="T71" fmla="*/ 2147483647 h 2046"/>
                  <a:gd name="T72" fmla="*/ 2147483647 w 1460"/>
                  <a:gd name="T73" fmla="*/ 2147483647 h 2046"/>
                  <a:gd name="T74" fmla="*/ 2147483647 w 1460"/>
                  <a:gd name="T75" fmla="*/ 2147483647 h 2046"/>
                  <a:gd name="T76" fmla="*/ 2147483647 w 1460"/>
                  <a:gd name="T77" fmla="*/ 2147483647 h 2046"/>
                  <a:gd name="T78" fmla="*/ 2147483647 w 1460"/>
                  <a:gd name="T79" fmla="*/ 2147483647 h 2046"/>
                  <a:gd name="T80" fmla="*/ 2147483647 w 1460"/>
                  <a:gd name="T81" fmla="*/ 2147483647 h 2046"/>
                  <a:gd name="T82" fmla="*/ 2147483647 w 1460"/>
                  <a:gd name="T83" fmla="*/ 2147483647 h 2046"/>
                  <a:gd name="T84" fmla="*/ 2147483647 w 1460"/>
                  <a:gd name="T85" fmla="*/ 2147483647 h 2046"/>
                  <a:gd name="T86" fmla="*/ 2147483647 w 1460"/>
                  <a:gd name="T87" fmla="*/ 2147483647 h 2046"/>
                  <a:gd name="T88" fmla="*/ 2147483647 w 1460"/>
                  <a:gd name="T89" fmla="*/ 2147483647 h 2046"/>
                  <a:gd name="T90" fmla="*/ 2147483647 w 1460"/>
                  <a:gd name="T91" fmla="*/ 2147483647 h 2046"/>
                  <a:gd name="T92" fmla="*/ 2147483647 w 1460"/>
                  <a:gd name="T93" fmla="*/ 2147483647 h 2046"/>
                  <a:gd name="T94" fmla="*/ 2147483647 w 1460"/>
                  <a:gd name="T95" fmla="*/ 2147483647 h 2046"/>
                  <a:gd name="T96" fmla="*/ 2147483647 w 1460"/>
                  <a:gd name="T97" fmla="*/ 2147483647 h 2046"/>
                  <a:gd name="T98" fmla="*/ 2147483647 w 1460"/>
                  <a:gd name="T99" fmla="*/ 2147483647 h 2046"/>
                  <a:gd name="T100" fmla="*/ 2147483647 w 1460"/>
                  <a:gd name="T101" fmla="*/ 2147483647 h 2046"/>
                  <a:gd name="T102" fmla="*/ 2147483647 w 1460"/>
                  <a:gd name="T103" fmla="*/ 2147483647 h 2046"/>
                  <a:gd name="T104" fmla="*/ 2147483647 w 1460"/>
                  <a:gd name="T105" fmla="*/ 2147483647 h 2046"/>
                  <a:gd name="T106" fmla="*/ 2147483647 w 1460"/>
                  <a:gd name="T107" fmla="*/ 2147483647 h 2046"/>
                  <a:gd name="T108" fmla="*/ 2147483647 w 1460"/>
                  <a:gd name="T109" fmla="*/ 2147483647 h 2046"/>
                  <a:gd name="T110" fmla="*/ 2147483647 w 1460"/>
                  <a:gd name="T111" fmla="*/ 2147483647 h 2046"/>
                  <a:gd name="T112" fmla="*/ 2147483647 w 1460"/>
                  <a:gd name="T113" fmla="*/ 2147483647 h 2046"/>
                  <a:gd name="T114" fmla="*/ 2147483647 w 1460"/>
                  <a:gd name="T115" fmla="*/ 2147483647 h 2046"/>
                  <a:gd name="T116" fmla="*/ 2147483647 w 1460"/>
                  <a:gd name="T117" fmla="*/ 2147483647 h 20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60"/>
                  <a:gd name="T178" fmla="*/ 0 h 2046"/>
                  <a:gd name="T179" fmla="*/ 1460 w 1460"/>
                  <a:gd name="T180" fmla="*/ 2046 h 20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60" h="2046">
                    <a:moveTo>
                      <a:pt x="1446" y="788"/>
                    </a:moveTo>
                    <a:lnTo>
                      <a:pt x="1446" y="788"/>
                    </a:lnTo>
                    <a:lnTo>
                      <a:pt x="1454" y="786"/>
                    </a:lnTo>
                    <a:lnTo>
                      <a:pt x="1458" y="782"/>
                    </a:lnTo>
                    <a:lnTo>
                      <a:pt x="1460" y="776"/>
                    </a:lnTo>
                    <a:lnTo>
                      <a:pt x="1458" y="774"/>
                    </a:lnTo>
                    <a:lnTo>
                      <a:pt x="1456" y="772"/>
                    </a:lnTo>
                    <a:lnTo>
                      <a:pt x="1452" y="768"/>
                    </a:lnTo>
                    <a:lnTo>
                      <a:pt x="1444" y="766"/>
                    </a:lnTo>
                    <a:lnTo>
                      <a:pt x="1384" y="768"/>
                    </a:lnTo>
                    <a:lnTo>
                      <a:pt x="1348" y="770"/>
                    </a:lnTo>
                    <a:lnTo>
                      <a:pt x="1422" y="746"/>
                    </a:lnTo>
                    <a:lnTo>
                      <a:pt x="1428" y="742"/>
                    </a:lnTo>
                    <a:lnTo>
                      <a:pt x="1434" y="736"/>
                    </a:lnTo>
                    <a:lnTo>
                      <a:pt x="1436" y="730"/>
                    </a:lnTo>
                    <a:lnTo>
                      <a:pt x="1436" y="728"/>
                    </a:lnTo>
                    <a:lnTo>
                      <a:pt x="1432" y="726"/>
                    </a:lnTo>
                    <a:lnTo>
                      <a:pt x="1424" y="722"/>
                    </a:lnTo>
                    <a:lnTo>
                      <a:pt x="1414" y="722"/>
                    </a:lnTo>
                    <a:lnTo>
                      <a:pt x="1358" y="736"/>
                    </a:lnTo>
                    <a:lnTo>
                      <a:pt x="1304" y="746"/>
                    </a:lnTo>
                    <a:lnTo>
                      <a:pt x="1292" y="742"/>
                    </a:lnTo>
                    <a:lnTo>
                      <a:pt x="1308" y="732"/>
                    </a:lnTo>
                    <a:lnTo>
                      <a:pt x="1324" y="722"/>
                    </a:lnTo>
                    <a:lnTo>
                      <a:pt x="1340" y="716"/>
                    </a:lnTo>
                    <a:lnTo>
                      <a:pt x="1354" y="712"/>
                    </a:lnTo>
                    <a:lnTo>
                      <a:pt x="1358" y="708"/>
                    </a:lnTo>
                    <a:lnTo>
                      <a:pt x="1362" y="704"/>
                    </a:lnTo>
                    <a:lnTo>
                      <a:pt x="1364" y="696"/>
                    </a:lnTo>
                    <a:lnTo>
                      <a:pt x="1366" y="690"/>
                    </a:lnTo>
                    <a:lnTo>
                      <a:pt x="1366" y="686"/>
                    </a:lnTo>
                    <a:lnTo>
                      <a:pt x="1364" y="684"/>
                    </a:lnTo>
                    <a:lnTo>
                      <a:pt x="1352" y="688"/>
                    </a:lnTo>
                    <a:lnTo>
                      <a:pt x="1334" y="694"/>
                    </a:lnTo>
                    <a:lnTo>
                      <a:pt x="1324" y="696"/>
                    </a:lnTo>
                    <a:lnTo>
                      <a:pt x="1312" y="698"/>
                    </a:lnTo>
                    <a:lnTo>
                      <a:pt x="1304" y="700"/>
                    </a:lnTo>
                    <a:lnTo>
                      <a:pt x="1298" y="704"/>
                    </a:lnTo>
                    <a:lnTo>
                      <a:pt x="1290" y="708"/>
                    </a:lnTo>
                    <a:lnTo>
                      <a:pt x="1278" y="710"/>
                    </a:lnTo>
                    <a:lnTo>
                      <a:pt x="1262" y="714"/>
                    </a:lnTo>
                    <a:lnTo>
                      <a:pt x="1246" y="726"/>
                    </a:lnTo>
                    <a:lnTo>
                      <a:pt x="1224" y="744"/>
                    </a:lnTo>
                    <a:lnTo>
                      <a:pt x="1214" y="752"/>
                    </a:lnTo>
                    <a:lnTo>
                      <a:pt x="1206" y="754"/>
                    </a:lnTo>
                    <a:lnTo>
                      <a:pt x="1196" y="756"/>
                    </a:lnTo>
                    <a:lnTo>
                      <a:pt x="1190" y="754"/>
                    </a:lnTo>
                    <a:lnTo>
                      <a:pt x="1108" y="726"/>
                    </a:lnTo>
                    <a:lnTo>
                      <a:pt x="1110" y="724"/>
                    </a:lnTo>
                    <a:lnTo>
                      <a:pt x="1108" y="720"/>
                    </a:lnTo>
                    <a:lnTo>
                      <a:pt x="1108" y="718"/>
                    </a:lnTo>
                    <a:lnTo>
                      <a:pt x="1052" y="696"/>
                    </a:lnTo>
                    <a:lnTo>
                      <a:pt x="1012" y="678"/>
                    </a:lnTo>
                    <a:lnTo>
                      <a:pt x="988" y="664"/>
                    </a:lnTo>
                    <a:lnTo>
                      <a:pt x="976" y="654"/>
                    </a:lnTo>
                    <a:lnTo>
                      <a:pt x="964" y="644"/>
                    </a:lnTo>
                    <a:lnTo>
                      <a:pt x="948" y="636"/>
                    </a:lnTo>
                    <a:lnTo>
                      <a:pt x="938" y="632"/>
                    </a:lnTo>
                    <a:lnTo>
                      <a:pt x="936" y="630"/>
                    </a:lnTo>
                    <a:lnTo>
                      <a:pt x="922" y="626"/>
                    </a:lnTo>
                    <a:lnTo>
                      <a:pt x="882" y="612"/>
                    </a:lnTo>
                    <a:lnTo>
                      <a:pt x="864" y="606"/>
                    </a:lnTo>
                    <a:lnTo>
                      <a:pt x="850" y="598"/>
                    </a:lnTo>
                    <a:lnTo>
                      <a:pt x="836" y="588"/>
                    </a:lnTo>
                    <a:lnTo>
                      <a:pt x="832" y="586"/>
                    </a:lnTo>
                    <a:lnTo>
                      <a:pt x="826" y="584"/>
                    </a:lnTo>
                    <a:lnTo>
                      <a:pt x="824" y="580"/>
                    </a:lnTo>
                    <a:lnTo>
                      <a:pt x="818" y="570"/>
                    </a:lnTo>
                    <a:lnTo>
                      <a:pt x="814" y="566"/>
                    </a:lnTo>
                    <a:lnTo>
                      <a:pt x="808" y="562"/>
                    </a:lnTo>
                    <a:lnTo>
                      <a:pt x="802" y="560"/>
                    </a:lnTo>
                    <a:lnTo>
                      <a:pt x="794" y="560"/>
                    </a:lnTo>
                    <a:lnTo>
                      <a:pt x="786" y="548"/>
                    </a:lnTo>
                    <a:lnTo>
                      <a:pt x="778" y="540"/>
                    </a:lnTo>
                    <a:lnTo>
                      <a:pt x="774" y="536"/>
                    </a:lnTo>
                    <a:lnTo>
                      <a:pt x="770" y="536"/>
                    </a:lnTo>
                    <a:lnTo>
                      <a:pt x="772" y="530"/>
                    </a:lnTo>
                    <a:lnTo>
                      <a:pt x="772" y="526"/>
                    </a:lnTo>
                    <a:lnTo>
                      <a:pt x="770" y="524"/>
                    </a:lnTo>
                    <a:lnTo>
                      <a:pt x="764" y="522"/>
                    </a:lnTo>
                    <a:lnTo>
                      <a:pt x="758" y="522"/>
                    </a:lnTo>
                    <a:lnTo>
                      <a:pt x="754" y="522"/>
                    </a:lnTo>
                    <a:lnTo>
                      <a:pt x="754" y="520"/>
                    </a:lnTo>
                    <a:lnTo>
                      <a:pt x="756" y="516"/>
                    </a:lnTo>
                    <a:lnTo>
                      <a:pt x="754" y="514"/>
                    </a:lnTo>
                    <a:lnTo>
                      <a:pt x="752" y="508"/>
                    </a:lnTo>
                    <a:lnTo>
                      <a:pt x="746" y="506"/>
                    </a:lnTo>
                    <a:lnTo>
                      <a:pt x="742" y="504"/>
                    </a:lnTo>
                    <a:lnTo>
                      <a:pt x="738" y="504"/>
                    </a:lnTo>
                    <a:lnTo>
                      <a:pt x="718" y="482"/>
                    </a:lnTo>
                    <a:lnTo>
                      <a:pt x="720" y="480"/>
                    </a:lnTo>
                    <a:lnTo>
                      <a:pt x="722" y="478"/>
                    </a:lnTo>
                    <a:lnTo>
                      <a:pt x="734" y="476"/>
                    </a:lnTo>
                    <a:lnTo>
                      <a:pt x="750" y="470"/>
                    </a:lnTo>
                    <a:lnTo>
                      <a:pt x="786" y="454"/>
                    </a:lnTo>
                    <a:lnTo>
                      <a:pt x="784" y="448"/>
                    </a:lnTo>
                    <a:lnTo>
                      <a:pt x="776" y="448"/>
                    </a:lnTo>
                    <a:lnTo>
                      <a:pt x="762" y="444"/>
                    </a:lnTo>
                    <a:lnTo>
                      <a:pt x="754" y="442"/>
                    </a:lnTo>
                    <a:lnTo>
                      <a:pt x="748" y="438"/>
                    </a:lnTo>
                    <a:lnTo>
                      <a:pt x="744" y="434"/>
                    </a:lnTo>
                    <a:lnTo>
                      <a:pt x="742" y="426"/>
                    </a:lnTo>
                    <a:lnTo>
                      <a:pt x="746" y="410"/>
                    </a:lnTo>
                    <a:lnTo>
                      <a:pt x="752" y="394"/>
                    </a:lnTo>
                    <a:lnTo>
                      <a:pt x="762" y="376"/>
                    </a:lnTo>
                    <a:lnTo>
                      <a:pt x="762" y="384"/>
                    </a:lnTo>
                    <a:lnTo>
                      <a:pt x="764" y="402"/>
                    </a:lnTo>
                    <a:lnTo>
                      <a:pt x="768" y="412"/>
                    </a:lnTo>
                    <a:lnTo>
                      <a:pt x="772" y="422"/>
                    </a:lnTo>
                    <a:lnTo>
                      <a:pt x="778" y="430"/>
                    </a:lnTo>
                    <a:lnTo>
                      <a:pt x="786" y="436"/>
                    </a:lnTo>
                    <a:lnTo>
                      <a:pt x="804" y="440"/>
                    </a:lnTo>
                    <a:lnTo>
                      <a:pt x="818" y="442"/>
                    </a:lnTo>
                    <a:lnTo>
                      <a:pt x="828" y="440"/>
                    </a:lnTo>
                    <a:lnTo>
                      <a:pt x="832" y="434"/>
                    </a:lnTo>
                    <a:lnTo>
                      <a:pt x="826" y="434"/>
                    </a:lnTo>
                    <a:lnTo>
                      <a:pt x="814" y="432"/>
                    </a:lnTo>
                    <a:lnTo>
                      <a:pt x="808" y="430"/>
                    </a:lnTo>
                    <a:lnTo>
                      <a:pt x="802" y="428"/>
                    </a:lnTo>
                    <a:lnTo>
                      <a:pt x="798" y="422"/>
                    </a:lnTo>
                    <a:lnTo>
                      <a:pt x="796" y="416"/>
                    </a:lnTo>
                    <a:lnTo>
                      <a:pt x="800" y="418"/>
                    </a:lnTo>
                    <a:lnTo>
                      <a:pt x="808" y="418"/>
                    </a:lnTo>
                    <a:lnTo>
                      <a:pt x="814" y="418"/>
                    </a:lnTo>
                    <a:lnTo>
                      <a:pt x="820" y="418"/>
                    </a:lnTo>
                    <a:lnTo>
                      <a:pt x="824" y="416"/>
                    </a:lnTo>
                    <a:lnTo>
                      <a:pt x="828" y="410"/>
                    </a:lnTo>
                    <a:lnTo>
                      <a:pt x="818" y="410"/>
                    </a:lnTo>
                    <a:lnTo>
                      <a:pt x="812" y="410"/>
                    </a:lnTo>
                    <a:lnTo>
                      <a:pt x="808" y="408"/>
                    </a:lnTo>
                    <a:lnTo>
                      <a:pt x="806" y="406"/>
                    </a:lnTo>
                    <a:lnTo>
                      <a:pt x="802" y="382"/>
                    </a:lnTo>
                    <a:lnTo>
                      <a:pt x="798" y="360"/>
                    </a:lnTo>
                    <a:lnTo>
                      <a:pt x="796" y="332"/>
                    </a:lnTo>
                    <a:lnTo>
                      <a:pt x="798" y="302"/>
                    </a:lnTo>
                    <a:lnTo>
                      <a:pt x="800" y="288"/>
                    </a:lnTo>
                    <a:lnTo>
                      <a:pt x="802" y="274"/>
                    </a:lnTo>
                    <a:lnTo>
                      <a:pt x="806" y="260"/>
                    </a:lnTo>
                    <a:lnTo>
                      <a:pt x="812" y="248"/>
                    </a:lnTo>
                    <a:lnTo>
                      <a:pt x="820" y="236"/>
                    </a:lnTo>
                    <a:lnTo>
                      <a:pt x="830" y="226"/>
                    </a:lnTo>
                    <a:lnTo>
                      <a:pt x="866" y="212"/>
                    </a:lnTo>
                    <a:lnTo>
                      <a:pt x="892" y="198"/>
                    </a:lnTo>
                    <a:lnTo>
                      <a:pt x="904" y="190"/>
                    </a:lnTo>
                    <a:lnTo>
                      <a:pt x="912" y="182"/>
                    </a:lnTo>
                    <a:lnTo>
                      <a:pt x="918" y="178"/>
                    </a:lnTo>
                    <a:lnTo>
                      <a:pt x="926" y="170"/>
                    </a:lnTo>
                    <a:lnTo>
                      <a:pt x="934" y="162"/>
                    </a:lnTo>
                    <a:lnTo>
                      <a:pt x="938" y="154"/>
                    </a:lnTo>
                    <a:lnTo>
                      <a:pt x="940" y="148"/>
                    </a:lnTo>
                    <a:lnTo>
                      <a:pt x="942" y="138"/>
                    </a:lnTo>
                    <a:lnTo>
                      <a:pt x="940" y="132"/>
                    </a:lnTo>
                    <a:lnTo>
                      <a:pt x="936" y="118"/>
                    </a:lnTo>
                    <a:lnTo>
                      <a:pt x="930" y="108"/>
                    </a:lnTo>
                    <a:lnTo>
                      <a:pt x="926" y="104"/>
                    </a:lnTo>
                    <a:lnTo>
                      <a:pt x="918" y="92"/>
                    </a:lnTo>
                    <a:lnTo>
                      <a:pt x="910" y="82"/>
                    </a:lnTo>
                    <a:lnTo>
                      <a:pt x="900" y="72"/>
                    </a:lnTo>
                    <a:lnTo>
                      <a:pt x="884" y="64"/>
                    </a:lnTo>
                    <a:lnTo>
                      <a:pt x="880" y="60"/>
                    </a:lnTo>
                    <a:lnTo>
                      <a:pt x="874" y="56"/>
                    </a:lnTo>
                    <a:lnTo>
                      <a:pt x="862" y="44"/>
                    </a:lnTo>
                    <a:lnTo>
                      <a:pt x="854" y="38"/>
                    </a:lnTo>
                    <a:lnTo>
                      <a:pt x="844" y="32"/>
                    </a:lnTo>
                    <a:lnTo>
                      <a:pt x="804" y="18"/>
                    </a:lnTo>
                    <a:lnTo>
                      <a:pt x="766" y="4"/>
                    </a:lnTo>
                    <a:lnTo>
                      <a:pt x="748" y="0"/>
                    </a:lnTo>
                    <a:lnTo>
                      <a:pt x="738" y="0"/>
                    </a:lnTo>
                    <a:lnTo>
                      <a:pt x="728" y="0"/>
                    </a:lnTo>
                    <a:lnTo>
                      <a:pt x="718" y="4"/>
                    </a:lnTo>
                    <a:lnTo>
                      <a:pt x="704" y="10"/>
                    </a:lnTo>
                    <a:lnTo>
                      <a:pt x="672" y="30"/>
                    </a:lnTo>
                    <a:lnTo>
                      <a:pt x="656" y="42"/>
                    </a:lnTo>
                    <a:lnTo>
                      <a:pt x="642" y="52"/>
                    </a:lnTo>
                    <a:lnTo>
                      <a:pt x="630" y="64"/>
                    </a:lnTo>
                    <a:lnTo>
                      <a:pt x="624" y="72"/>
                    </a:lnTo>
                    <a:lnTo>
                      <a:pt x="616" y="92"/>
                    </a:lnTo>
                    <a:lnTo>
                      <a:pt x="608" y="120"/>
                    </a:lnTo>
                    <a:lnTo>
                      <a:pt x="600" y="148"/>
                    </a:lnTo>
                    <a:lnTo>
                      <a:pt x="594" y="178"/>
                    </a:lnTo>
                    <a:lnTo>
                      <a:pt x="594" y="190"/>
                    </a:lnTo>
                    <a:lnTo>
                      <a:pt x="594" y="200"/>
                    </a:lnTo>
                    <a:lnTo>
                      <a:pt x="594" y="218"/>
                    </a:lnTo>
                    <a:lnTo>
                      <a:pt x="594" y="226"/>
                    </a:lnTo>
                    <a:lnTo>
                      <a:pt x="592" y="234"/>
                    </a:lnTo>
                    <a:lnTo>
                      <a:pt x="588" y="242"/>
                    </a:lnTo>
                    <a:lnTo>
                      <a:pt x="582" y="250"/>
                    </a:lnTo>
                    <a:lnTo>
                      <a:pt x="574" y="258"/>
                    </a:lnTo>
                    <a:lnTo>
                      <a:pt x="564" y="266"/>
                    </a:lnTo>
                    <a:lnTo>
                      <a:pt x="552" y="274"/>
                    </a:lnTo>
                    <a:lnTo>
                      <a:pt x="538" y="280"/>
                    </a:lnTo>
                    <a:lnTo>
                      <a:pt x="524" y="286"/>
                    </a:lnTo>
                    <a:lnTo>
                      <a:pt x="510" y="288"/>
                    </a:lnTo>
                    <a:lnTo>
                      <a:pt x="494" y="286"/>
                    </a:lnTo>
                    <a:lnTo>
                      <a:pt x="480" y="280"/>
                    </a:lnTo>
                    <a:lnTo>
                      <a:pt x="478" y="282"/>
                    </a:lnTo>
                    <a:lnTo>
                      <a:pt x="478" y="288"/>
                    </a:lnTo>
                    <a:lnTo>
                      <a:pt x="480" y="296"/>
                    </a:lnTo>
                    <a:lnTo>
                      <a:pt x="488" y="306"/>
                    </a:lnTo>
                    <a:lnTo>
                      <a:pt x="450" y="322"/>
                    </a:lnTo>
                    <a:lnTo>
                      <a:pt x="416" y="340"/>
                    </a:lnTo>
                    <a:lnTo>
                      <a:pt x="400" y="350"/>
                    </a:lnTo>
                    <a:lnTo>
                      <a:pt x="384" y="362"/>
                    </a:lnTo>
                    <a:lnTo>
                      <a:pt x="370" y="376"/>
                    </a:lnTo>
                    <a:lnTo>
                      <a:pt x="358" y="392"/>
                    </a:lnTo>
                    <a:lnTo>
                      <a:pt x="348" y="410"/>
                    </a:lnTo>
                    <a:lnTo>
                      <a:pt x="338" y="426"/>
                    </a:lnTo>
                    <a:lnTo>
                      <a:pt x="326" y="452"/>
                    </a:lnTo>
                    <a:lnTo>
                      <a:pt x="320" y="464"/>
                    </a:lnTo>
                    <a:lnTo>
                      <a:pt x="310" y="478"/>
                    </a:lnTo>
                    <a:lnTo>
                      <a:pt x="296" y="490"/>
                    </a:lnTo>
                    <a:lnTo>
                      <a:pt x="278" y="506"/>
                    </a:lnTo>
                    <a:lnTo>
                      <a:pt x="258" y="522"/>
                    </a:lnTo>
                    <a:lnTo>
                      <a:pt x="236" y="536"/>
                    </a:lnTo>
                    <a:lnTo>
                      <a:pt x="194" y="560"/>
                    </a:lnTo>
                    <a:lnTo>
                      <a:pt x="178" y="570"/>
                    </a:lnTo>
                    <a:lnTo>
                      <a:pt x="164" y="580"/>
                    </a:lnTo>
                    <a:lnTo>
                      <a:pt x="154" y="590"/>
                    </a:lnTo>
                    <a:lnTo>
                      <a:pt x="152" y="594"/>
                    </a:lnTo>
                    <a:lnTo>
                      <a:pt x="152" y="600"/>
                    </a:lnTo>
                    <a:lnTo>
                      <a:pt x="128" y="632"/>
                    </a:lnTo>
                    <a:lnTo>
                      <a:pt x="104" y="666"/>
                    </a:lnTo>
                    <a:lnTo>
                      <a:pt x="78" y="710"/>
                    </a:lnTo>
                    <a:lnTo>
                      <a:pt x="50" y="756"/>
                    </a:lnTo>
                    <a:lnTo>
                      <a:pt x="26" y="804"/>
                    </a:lnTo>
                    <a:lnTo>
                      <a:pt x="16" y="828"/>
                    </a:lnTo>
                    <a:lnTo>
                      <a:pt x="8" y="850"/>
                    </a:lnTo>
                    <a:lnTo>
                      <a:pt x="2" y="870"/>
                    </a:lnTo>
                    <a:lnTo>
                      <a:pt x="0" y="890"/>
                    </a:lnTo>
                    <a:lnTo>
                      <a:pt x="0" y="934"/>
                    </a:lnTo>
                    <a:lnTo>
                      <a:pt x="4" y="990"/>
                    </a:lnTo>
                    <a:lnTo>
                      <a:pt x="10" y="1052"/>
                    </a:lnTo>
                    <a:lnTo>
                      <a:pt x="18" y="1114"/>
                    </a:lnTo>
                    <a:lnTo>
                      <a:pt x="36" y="1222"/>
                    </a:lnTo>
                    <a:lnTo>
                      <a:pt x="42" y="1268"/>
                    </a:lnTo>
                    <a:lnTo>
                      <a:pt x="68" y="1270"/>
                    </a:lnTo>
                    <a:lnTo>
                      <a:pt x="132" y="1268"/>
                    </a:lnTo>
                    <a:lnTo>
                      <a:pt x="172" y="1266"/>
                    </a:lnTo>
                    <a:lnTo>
                      <a:pt x="216" y="1264"/>
                    </a:lnTo>
                    <a:lnTo>
                      <a:pt x="256" y="1258"/>
                    </a:lnTo>
                    <a:lnTo>
                      <a:pt x="296" y="1250"/>
                    </a:lnTo>
                    <a:lnTo>
                      <a:pt x="312" y="1264"/>
                    </a:lnTo>
                    <a:lnTo>
                      <a:pt x="330" y="1278"/>
                    </a:lnTo>
                    <a:lnTo>
                      <a:pt x="350" y="1290"/>
                    </a:lnTo>
                    <a:lnTo>
                      <a:pt x="386" y="1304"/>
                    </a:lnTo>
                    <a:lnTo>
                      <a:pt x="440" y="1326"/>
                    </a:lnTo>
                    <a:lnTo>
                      <a:pt x="468" y="1340"/>
                    </a:lnTo>
                    <a:lnTo>
                      <a:pt x="492" y="1354"/>
                    </a:lnTo>
                    <a:lnTo>
                      <a:pt x="512" y="1368"/>
                    </a:lnTo>
                    <a:lnTo>
                      <a:pt x="520" y="1374"/>
                    </a:lnTo>
                    <a:lnTo>
                      <a:pt x="524" y="1382"/>
                    </a:lnTo>
                    <a:lnTo>
                      <a:pt x="512" y="1392"/>
                    </a:lnTo>
                    <a:lnTo>
                      <a:pt x="484" y="1416"/>
                    </a:lnTo>
                    <a:lnTo>
                      <a:pt x="468" y="1434"/>
                    </a:lnTo>
                    <a:lnTo>
                      <a:pt x="452" y="1452"/>
                    </a:lnTo>
                    <a:lnTo>
                      <a:pt x="436" y="1474"/>
                    </a:lnTo>
                    <a:lnTo>
                      <a:pt x="422" y="1498"/>
                    </a:lnTo>
                    <a:lnTo>
                      <a:pt x="346" y="1670"/>
                    </a:lnTo>
                    <a:lnTo>
                      <a:pt x="324" y="1720"/>
                    </a:lnTo>
                    <a:lnTo>
                      <a:pt x="302" y="1762"/>
                    </a:lnTo>
                    <a:lnTo>
                      <a:pt x="284" y="1796"/>
                    </a:lnTo>
                    <a:lnTo>
                      <a:pt x="276" y="1808"/>
                    </a:lnTo>
                    <a:lnTo>
                      <a:pt x="270" y="1814"/>
                    </a:lnTo>
                    <a:lnTo>
                      <a:pt x="248" y="1836"/>
                    </a:lnTo>
                    <a:lnTo>
                      <a:pt x="226" y="1860"/>
                    </a:lnTo>
                    <a:lnTo>
                      <a:pt x="216" y="1874"/>
                    </a:lnTo>
                    <a:lnTo>
                      <a:pt x="208" y="1886"/>
                    </a:lnTo>
                    <a:lnTo>
                      <a:pt x="202" y="1900"/>
                    </a:lnTo>
                    <a:lnTo>
                      <a:pt x="198" y="1914"/>
                    </a:lnTo>
                    <a:lnTo>
                      <a:pt x="196" y="1936"/>
                    </a:lnTo>
                    <a:lnTo>
                      <a:pt x="196" y="1950"/>
                    </a:lnTo>
                    <a:lnTo>
                      <a:pt x="198" y="1958"/>
                    </a:lnTo>
                    <a:lnTo>
                      <a:pt x="200" y="1960"/>
                    </a:lnTo>
                    <a:lnTo>
                      <a:pt x="190" y="1962"/>
                    </a:lnTo>
                    <a:lnTo>
                      <a:pt x="194" y="1970"/>
                    </a:lnTo>
                    <a:lnTo>
                      <a:pt x="204" y="1992"/>
                    </a:lnTo>
                    <a:lnTo>
                      <a:pt x="208" y="2004"/>
                    </a:lnTo>
                    <a:lnTo>
                      <a:pt x="212" y="2018"/>
                    </a:lnTo>
                    <a:lnTo>
                      <a:pt x="214" y="2032"/>
                    </a:lnTo>
                    <a:lnTo>
                      <a:pt x="214" y="2044"/>
                    </a:lnTo>
                    <a:lnTo>
                      <a:pt x="248" y="2042"/>
                    </a:lnTo>
                    <a:lnTo>
                      <a:pt x="256" y="1992"/>
                    </a:lnTo>
                    <a:lnTo>
                      <a:pt x="316" y="2004"/>
                    </a:lnTo>
                    <a:lnTo>
                      <a:pt x="360" y="2018"/>
                    </a:lnTo>
                    <a:lnTo>
                      <a:pt x="378" y="2024"/>
                    </a:lnTo>
                    <a:lnTo>
                      <a:pt x="390" y="2030"/>
                    </a:lnTo>
                    <a:lnTo>
                      <a:pt x="394" y="2034"/>
                    </a:lnTo>
                    <a:lnTo>
                      <a:pt x="402" y="2036"/>
                    </a:lnTo>
                    <a:lnTo>
                      <a:pt x="422" y="2038"/>
                    </a:lnTo>
                    <a:lnTo>
                      <a:pt x="450" y="2040"/>
                    </a:lnTo>
                    <a:lnTo>
                      <a:pt x="480" y="2040"/>
                    </a:lnTo>
                    <a:lnTo>
                      <a:pt x="482" y="2046"/>
                    </a:lnTo>
                    <a:lnTo>
                      <a:pt x="534" y="2046"/>
                    </a:lnTo>
                    <a:lnTo>
                      <a:pt x="536" y="2034"/>
                    </a:lnTo>
                    <a:lnTo>
                      <a:pt x="560" y="2028"/>
                    </a:lnTo>
                    <a:lnTo>
                      <a:pt x="570" y="2026"/>
                    </a:lnTo>
                    <a:lnTo>
                      <a:pt x="576" y="2022"/>
                    </a:lnTo>
                    <a:lnTo>
                      <a:pt x="574" y="2018"/>
                    </a:lnTo>
                    <a:lnTo>
                      <a:pt x="542" y="2000"/>
                    </a:lnTo>
                    <a:lnTo>
                      <a:pt x="544" y="1982"/>
                    </a:lnTo>
                    <a:lnTo>
                      <a:pt x="590" y="1994"/>
                    </a:lnTo>
                    <a:lnTo>
                      <a:pt x="626" y="2008"/>
                    </a:lnTo>
                    <a:lnTo>
                      <a:pt x="642" y="2014"/>
                    </a:lnTo>
                    <a:lnTo>
                      <a:pt x="654" y="2022"/>
                    </a:lnTo>
                    <a:lnTo>
                      <a:pt x="668" y="2026"/>
                    </a:lnTo>
                    <a:lnTo>
                      <a:pt x="684" y="2030"/>
                    </a:lnTo>
                    <a:lnTo>
                      <a:pt x="704" y="2032"/>
                    </a:lnTo>
                    <a:lnTo>
                      <a:pt x="724" y="2034"/>
                    </a:lnTo>
                    <a:lnTo>
                      <a:pt x="770" y="2032"/>
                    </a:lnTo>
                    <a:lnTo>
                      <a:pt x="808" y="2030"/>
                    </a:lnTo>
                    <a:lnTo>
                      <a:pt x="824" y="2028"/>
                    </a:lnTo>
                    <a:lnTo>
                      <a:pt x="838" y="2026"/>
                    </a:lnTo>
                    <a:lnTo>
                      <a:pt x="860" y="2018"/>
                    </a:lnTo>
                    <a:lnTo>
                      <a:pt x="874" y="2012"/>
                    </a:lnTo>
                    <a:lnTo>
                      <a:pt x="878" y="2010"/>
                    </a:lnTo>
                    <a:lnTo>
                      <a:pt x="878" y="2008"/>
                    </a:lnTo>
                    <a:lnTo>
                      <a:pt x="872" y="2002"/>
                    </a:lnTo>
                    <a:lnTo>
                      <a:pt x="862" y="1994"/>
                    </a:lnTo>
                    <a:lnTo>
                      <a:pt x="840" y="1984"/>
                    </a:lnTo>
                    <a:lnTo>
                      <a:pt x="768" y="1960"/>
                    </a:lnTo>
                    <a:lnTo>
                      <a:pt x="730" y="1926"/>
                    </a:lnTo>
                    <a:lnTo>
                      <a:pt x="702" y="1898"/>
                    </a:lnTo>
                    <a:lnTo>
                      <a:pt x="690" y="1884"/>
                    </a:lnTo>
                    <a:lnTo>
                      <a:pt x="682" y="1870"/>
                    </a:lnTo>
                    <a:lnTo>
                      <a:pt x="670" y="1846"/>
                    </a:lnTo>
                    <a:lnTo>
                      <a:pt x="660" y="1820"/>
                    </a:lnTo>
                    <a:lnTo>
                      <a:pt x="658" y="1804"/>
                    </a:lnTo>
                    <a:lnTo>
                      <a:pt x="656" y="1790"/>
                    </a:lnTo>
                    <a:lnTo>
                      <a:pt x="654" y="1776"/>
                    </a:lnTo>
                    <a:lnTo>
                      <a:pt x="656" y="1762"/>
                    </a:lnTo>
                    <a:lnTo>
                      <a:pt x="668" y="1710"/>
                    </a:lnTo>
                    <a:lnTo>
                      <a:pt x="692" y="1624"/>
                    </a:lnTo>
                    <a:lnTo>
                      <a:pt x="720" y="1530"/>
                    </a:lnTo>
                    <a:lnTo>
                      <a:pt x="736" y="1490"/>
                    </a:lnTo>
                    <a:lnTo>
                      <a:pt x="748" y="1460"/>
                    </a:lnTo>
                    <a:lnTo>
                      <a:pt x="778" y="1400"/>
                    </a:lnTo>
                    <a:lnTo>
                      <a:pt x="794" y="1366"/>
                    </a:lnTo>
                    <a:lnTo>
                      <a:pt x="810" y="1332"/>
                    </a:lnTo>
                    <a:lnTo>
                      <a:pt x="824" y="1298"/>
                    </a:lnTo>
                    <a:lnTo>
                      <a:pt x="834" y="1266"/>
                    </a:lnTo>
                    <a:lnTo>
                      <a:pt x="838" y="1250"/>
                    </a:lnTo>
                    <a:lnTo>
                      <a:pt x="838" y="1234"/>
                    </a:lnTo>
                    <a:lnTo>
                      <a:pt x="838" y="1222"/>
                    </a:lnTo>
                    <a:lnTo>
                      <a:pt x="836" y="1208"/>
                    </a:lnTo>
                    <a:lnTo>
                      <a:pt x="830" y="1186"/>
                    </a:lnTo>
                    <a:lnTo>
                      <a:pt x="820" y="1166"/>
                    </a:lnTo>
                    <a:lnTo>
                      <a:pt x="810" y="1150"/>
                    </a:lnTo>
                    <a:lnTo>
                      <a:pt x="798" y="1138"/>
                    </a:lnTo>
                    <a:lnTo>
                      <a:pt x="788" y="1128"/>
                    </a:lnTo>
                    <a:lnTo>
                      <a:pt x="780" y="1122"/>
                    </a:lnTo>
                    <a:lnTo>
                      <a:pt x="772" y="1116"/>
                    </a:lnTo>
                    <a:lnTo>
                      <a:pt x="568" y="988"/>
                    </a:lnTo>
                    <a:lnTo>
                      <a:pt x="566" y="976"/>
                    </a:lnTo>
                    <a:lnTo>
                      <a:pt x="552" y="964"/>
                    </a:lnTo>
                    <a:lnTo>
                      <a:pt x="536" y="952"/>
                    </a:lnTo>
                    <a:lnTo>
                      <a:pt x="512" y="938"/>
                    </a:lnTo>
                    <a:lnTo>
                      <a:pt x="482" y="920"/>
                    </a:lnTo>
                    <a:lnTo>
                      <a:pt x="446" y="904"/>
                    </a:lnTo>
                    <a:lnTo>
                      <a:pt x="404" y="888"/>
                    </a:lnTo>
                    <a:lnTo>
                      <a:pt x="380" y="882"/>
                    </a:lnTo>
                    <a:lnTo>
                      <a:pt x="354" y="876"/>
                    </a:lnTo>
                    <a:lnTo>
                      <a:pt x="358" y="870"/>
                    </a:lnTo>
                    <a:lnTo>
                      <a:pt x="366" y="852"/>
                    </a:lnTo>
                    <a:lnTo>
                      <a:pt x="370" y="842"/>
                    </a:lnTo>
                    <a:lnTo>
                      <a:pt x="372" y="830"/>
                    </a:lnTo>
                    <a:lnTo>
                      <a:pt x="372" y="818"/>
                    </a:lnTo>
                    <a:lnTo>
                      <a:pt x="368" y="808"/>
                    </a:lnTo>
                    <a:lnTo>
                      <a:pt x="384" y="796"/>
                    </a:lnTo>
                    <a:lnTo>
                      <a:pt x="402" y="788"/>
                    </a:lnTo>
                    <a:lnTo>
                      <a:pt x="418" y="780"/>
                    </a:lnTo>
                    <a:lnTo>
                      <a:pt x="446" y="774"/>
                    </a:lnTo>
                    <a:lnTo>
                      <a:pt x="488" y="762"/>
                    </a:lnTo>
                    <a:lnTo>
                      <a:pt x="510" y="754"/>
                    </a:lnTo>
                    <a:lnTo>
                      <a:pt x="532" y="746"/>
                    </a:lnTo>
                    <a:lnTo>
                      <a:pt x="548" y="738"/>
                    </a:lnTo>
                    <a:lnTo>
                      <a:pt x="554" y="732"/>
                    </a:lnTo>
                    <a:lnTo>
                      <a:pt x="558" y="728"/>
                    </a:lnTo>
                    <a:lnTo>
                      <a:pt x="572" y="706"/>
                    </a:lnTo>
                    <a:lnTo>
                      <a:pt x="582" y="684"/>
                    </a:lnTo>
                    <a:lnTo>
                      <a:pt x="594" y="658"/>
                    </a:lnTo>
                    <a:lnTo>
                      <a:pt x="758" y="890"/>
                    </a:lnTo>
                    <a:lnTo>
                      <a:pt x="950" y="1042"/>
                    </a:lnTo>
                    <a:lnTo>
                      <a:pt x="962" y="1046"/>
                    </a:lnTo>
                    <a:lnTo>
                      <a:pt x="970" y="1048"/>
                    </a:lnTo>
                    <a:lnTo>
                      <a:pt x="972" y="1046"/>
                    </a:lnTo>
                    <a:lnTo>
                      <a:pt x="974" y="1044"/>
                    </a:lnTo>
                    <a:lnTo>
                      <a:pt x="976" y="1042"/>
                    </a:lnTo>
                    <a:lnTo>
                      <a:pt x="996" y="1052"/>
                    </a:lnTo>
                    <a:lnTo>
                      <a:pt x="1014" y="1062"/>
                    </a:lnTo>
                    <a:lnTo>
                      <a:pt x="1026" y="1070"/>
                    </a:lnTo>
                    <a:lnTo>
                      <a:pt x="1052" y="1090"/>
                    </a:lnTo>
                    <a:lnTo>
                      <a:pt x="1068" y="1100"/>
                    </a:lnTo>
                    <a:lnTo>
                      <a:pt x="1080" y="1106"/>
                    </a:lnTo>
                    <a:lnTo>
                      <a:pt x="1120" y="1120"/>
                    </a:lnTo>
                    <a:lnTo>
                      <a:pt x="1132" y="1132"/>
                    </a:lnTo>
                    <a:lnTo>
                      <a:pt x="1148" y="1144"/>
                    </a:lnTo>
                    <a:lnTo>
                      <a:pt x="1178" y="1162"/>
                    </a:lnTo>
                    <a:lnTo>
                      <a:pt x="1180" y="1162"/>
                    </a:lnTo>
                    <a:lnTo>
                      <a:pt x="1182" y="1162"/>
                    </a:lnTo>
                    <a:lnTo>
                      <a:pt x="1186" y="1160"/>
                    </a:lnTo>
                    <a:lnTo>
                      <a:pt x="1186" y="1158"/>
                    </a:lnTo>
                    <a:lnTo>
                      <a:pt x="1186" y="1154"/>
                    </a:lnTo>
                    <a:lnTo>
                      <a:pt x="1184" y="1150"/>
                    </a:lnTo>
                    <a:lnTo>
                      <a:pt x="1146" y="1116"/>
                    </a:lnTo>
                    <a:lnTo>
                      <a:pt x="1146" y="1112"/>
                    </a:lnTo>
                    <a:lnTo>
                      <a:pt x="1208" y="1134"/>
                    </a:lnTo>
                    <a:lnTo>
                      <a:pt x="1212" y="1132"/>
                    </a:lnTo>
                    <a:lnTo>
                      <a:pt x="1214" y="1130"/>
                    </a:lnTo>
                    <a:lnTo>
                      <a:pt x="1214" y="1128"/>
                    </a:lnTo>
                    <a:lnTo>
                      <a:pt x="1214" y="1124"/>
                    </a:lnTo>
                    <a:lnTo>
                      <a:pt x="1214" y="1122"/>
                    </a:lnTo>
                    <a:lnTo>
                      <a:pt x="1212" y="1118"/>
                    </a:lnTo>
                    <a:lnTo>
                      <a:pt x="1166" y="1100"/>
                    </a:lnTo>
                    <a:lnTo>
                      <a:pt x="1154" y="1088"/>
                    </a:lnTo>
                    <a:lnTo>
                      <a:pt x="1154" y="1084"/>
                    </a:lnTo>
                    <a:lnTo>
                      <a:pt x="1192" y="1086"/>
                    </a:lnTo>
                    <a:lnTo>
                      <a:pt x="1226" y="1090"/>
                    </a:lnTo>
                    <a:lnTo>
                      <a:pt x="1230" y="1088"/>
                    </a:lnTo>
                    <a:lnTo>
                      <a:pt x="1232" y="1086"/>
                    </a:lnTo>
                    <a:lnTo>
                      <a:pt x="1232" y="1082"/>
                    </a:lnTo>
                    <a:lnTo>
                      <a:pt x="1230" y="1076"/>
                    </a:lnTo>
                    <a:lnTo>
                      <a:pt x="1226" y="1072"/>
                    </a:lnTo>
                    <a:lnTo>
                      <a:pt x="1164" y="1054"/>
                    </a:lnTo>
                    <a:lnTo>
                      <a:pt x="1166" y="1050"/>
                    </a:lnTo>
                    <a:lnTo>
                      <a:pt x="1194" y="1050"/>
                    </a:lnTo>
                    <a:lnTo>
                      <a:pt x="1222" y="1054"/>
                    </a:lnTo>
                    <a:lnTo>
                      <a:pt x="1224" y="1052"/>
                    </a:lnTo>
                    <a:lnTo>
                      <a:pt x="1228" y="1050"/>
                    </a:lnTo>
                    <a:lnTo>
                      <a:pt x="1228" y="1046"/>
                    </a:lnTo>
                    <a:lnTo>
                      <a:pt x="1228" y="1042"/>
                    </a:lnTo>
                    <a:lnTo>
                      <a:pt x="1226" y="1040"/>
                    </a:lnTo>
                    <a:lnTo>
                      <a:pt x="1222" y="1036"/>
                    </a:lnTo>
                    <a:lnTo>
                      <a:pt x="1190" y="1024"/>
                    </a:lnTo>
                    <a:lnTo>
                      <a:pt x="1156" y="1022"/>
                    </a:lnTo>
                    <a:lnTo>
                      <a:pt x="1138" y="1018"/>
                    </a:lnTo>
                    <a:lnTo>
                      <a:pt x="1140" y="1004"/>
                    </a:lnTo>
                    <a:lnTo>
                      <a:pt x="1154" y="998"/>
                    </a:lnTo>
                    <a:lnTo>
                      <a:pt x="1166" y="992"/>
                    </a:lnTo>
                    <a:lnTo>
                      <a:pt x="1170" y="988"/>
                    </a:lnTo>
                    <a:lnTo>
                      <a:pt x="1174" y="984"/>
                    </a:lnTo>
                    <a:lnTo>
                      <a:pt x="1178" y="974"/>
                    </a:lnTo>
                    <a:lnTo>
                      <a:pt x="1180" y="966"/>
                    </a:lnTo>
                    <a:lnTo>
                      <a:pt x="1180" y="958"/>
                    </a:lnTo>
                    <a:lnTo>
                      <a:pt x="1178" y="956"/>
                    </a:lnTo>
                    <a:lnTo>
                      <a:pt x="1176" y="956"/>
                    </a:lnTo>
                    <a:lnTo>
                      <a:pt x="1174" y="956"/>
                    </a:lnTo>
                    <a:lnTo>
                      <a:pt x="1164" y="962"/>
                    </a:lnTo>
                    <a:lnTo>
                      <a:pt x="1150" y="970"/>
                    </a:lnTo>
                    <a:lnTo>
                      <a:pt x="1134" y="974"/>
                    </a:lnTo>
                    <a:lnTo>
                      <a:pt x="1124" y="978"/>
                    </a:lnTo>
                    <a:lnTo>
                      <a:pt x="1118" y="980"/>
                    </a:lnTo>
                    <a:lnTo>
                      <a:pt x="1100" y="994"/>
                    </a:lnTo>
                    <a:lnTo>
                      <a:pt x="1080" y="1006"/>
                    </a:lnTo>
                    <a:lnTo>
                      <a:pt x="1074" y="1010"/>
                    </a:lnTo>
                    <a:lnTo>
                      <a:pt x="1068" y="1010"/>
                    </a:lnTo>
                    <a:lnTo>
                      <a:pt x="1016" y="984"/>
                    </a:lnTo>
                    <a:lnTo>
                      <a:pt x="1016" y="982"/>
                    </a:lnTo>
                    <a:lnTo>
                      <a:pt x="1016" y="974"/>
                    </a:lnTo>
                    <a:lnTo>
                      <a:pt x="1014" y="970"/>
                    </a:lnTo>
                    <a:lnTo>
                      <a:pt x="1012" y="968"/>
                    </a:lnTo>
                    <a:lnTo>
                      <a:pt x="1006" y="966"/>
                    </a:lnTo>
                    <a:lnTo>
                      <a:pt x="972" y="946"/>
                    </a:lnTo>
                    <a:lnTo>
                      <a:pt x="944" y="930"/>
                    </a:lnTo>
                    <a:lnTo>
                      <a:pt x="934" y="920"/>
                    </a:lnTo>
                    <a:lnTo>
                      <a:pt x="926" y="912"/>
                    </a:lnTo>
                    <a:lnTo>
                      <a:pt x="928" y="910"/>
                    </a:lnTo>
                    <a:lnTo>
                      <a:pt x="928" y="908"/>
                    </a:lnTo>
                    <a:lnTo>
                      <a:pt x="928" y="906"/>
                    </a:lnTo>
                    <a:lnTo>
                      <a:pt x="890" y="868"/>
                    </a:lnTo>
                    <a:lnTo>
                      <a:pt x="862" y="838"/>
                    </a:lnTo>
                    <a:lnTo>
                      <a:pt x="840" y="814"/>
                    </a:lnTo>
                    <a:lnTo>
                      <a:pt x="834" y="806"/>
                    </a:lnTo>
                    <a:lnTo>
                      <a:pt x="826" y="798"/>
                    </a:lnTo>
                    <a:lnTo>
                      <a:pt x="808" y="784"/>
                    </a:lnTo>
                    <a:lnTo>
                      <a:pt x="800" y="778"/>
                    </a:lnTo>
                    <a:lnTo>
                      <a:pt x="794" y="770"/>
                    </a:lnTo>
                    <a:lnTo>
                      <a:pt x="788" y="762"/>
                    </a:lnTo>
                    <a:lnTo>
                      <a:pt x="784" y="752"/>
                    </a:lnTo>
                    <a:lnTo>
                      <a:pt x="776" y="730"/>
                    </a:lnTo>
                    <a:lnTo>
                      <a:pt x="766" y="710"/>
                    </a:lnTo>
                    <a:lnTo>
                      <a:pt x="756" y="692"/>
                    </a:lnTo>
                    <a:lnTo>
                      <a:pt x="814" y="724"/>
                    </a:lnTo>
                    <a:lnTo>
                      <a:pt x="860" y="748"/>
                    </a:lnTo>
                    <a:lnTo>
                      <a:pt x="888" y="762"/>
                    </a:lnTo>
                    <a:lnTo>
                      <a:pt x="914" y="772"/>
                    </a:lnTo>
                    <a:lnTo>
                      <a:pt x="930" y="778"/>
                    </a:lnTo>
                    <a:lnTo>
                      <a:pt x="1002" y="810"/>
                    </a:lnTo>
                    <a:lnTo>
                      <a:pt x="1070" y="838"/>
                    </a:lnTo>
                    <a:lnTo>
                      <a:pt x="1074" y="836"/>
                    </a:lnTo>
                    <a:lnTo>
                      <a:pt x="1080" y="832"/>
                    </a:lnTo>
                    <a:lnTo>
                      <a:pt x="1084" y="828"/>
                    </a:lnTo>
                    <a:lnTo>
                      <a:pt x="1114" y="834"/>
                    </a:lnTo>
                    <a:lnTo>
                      <a:pt x="1138" y="840"/>
                    </a:lnTo>
                    <a:lnTo>
                      <a:pt x="1156" y="846"/>
                    </a:lnTo>
                    <a:lnTo>
                      <a:pt x="1172" y="854"/>
                    </a:lnTo>
                    <a:lnTo>
                      <a:pt x="1198" y="864"/>
                    </a:lnTo>
                    <a:lnTo>
                      <a:pt x="1220" y="872"/>
                    </a:lnTo>
                    <a:lnTo>
                      <a:pt x="1234" y="874"/>
                    </a:lnTo>
                    <a:lnTo>
                      <a:pt x="1264" y="876"/>
                    </a:lnTo>
                    <a:lnTo>
                      <a:pt x="1292" y="878"/>
                    </a:lnTo>
                    <a:lnTo>
                      <a:pt x="1310" y="880"/>
                    </a:lnTo>
                    <a:lnTo>
                      <a:pt x="1360" y="888"/>
                    </a:lnTo>
                    <a:lnTo>
                      <a:pt x="1400" y="894"/>
                    </a:lnTo>
                    <a:lnTo>
                      <a:pt x="1406" y="894"/>
                    </a:lnTo>
                    <a:lnTo>
                      <a:pt x="1412" y="892"/>
                    </a:lnTo>
                    <a:lnTo>
                      <a:pt x="1412" y="890"/>
                    </a:lnTo>
                    <a:lnTo>
                      <a:pt x="1414" y="888"/>
                    </a:lnTo>
                    <a:lnTo>
                      <a:pt x="1412" y="884"/>
                    </a:lnTo>
                    <a:lnTo>
                      <a:pt x="1408" y="880"/>
                    </a:lnTo>
                    <a:lnTo>
                      <a:pt x="1402" y="876"/>
                    </a:lnTo>
                    <a:lnTo>
                      <a:pt x="1370" y="868"/>
                    </a:lnTo>
                    <a:lnTo>
                      <a:pt x="1316" y="854"/>
                    </a:lnTo>
                    <a:lnTo>
                      <a:pt x="1318" y="848"/>
                    </a:lnTo>
                    <a:lnTo>
                      <a:pt x="1344" y="846"/>
                    </a:lnTo>
                    <a:lnTo>
                      <a:pt x="1382" y="842"/>
                    </a:lnTo>
                    <a:lnTo>
                      <a:pt x="1404" y="840"/>
                    </a:lnTo>
                    <a:lnTo>
                      <a:pt x="1428" y="834"/>
                    </a:lnTo>
                    <a:lnTo>
                      <a:pt x="1448" y="828"/>
                    </a:lnTo>
                    <a:lnTo>
                      <a:pt x="1448" y="826"/>
                    </a:lnTo>
                    <a:lnTo>
                      <a:pt x="1450" y="818"/>
                    </a:lnTo>
                    <a:lnTo>
                      <a:pt x="1448" y="814"/>
                    </a:lnTo>
                    <a:lnTo>
                      <a:pt x="1446" y="812"/>
                    </a:lnTo>
                    <a:lnTo>
                      <a:pt x="1442" y="808"/>
                    </a:lnTo>
                    <a:lnTo>
                      <a:pt x="1402" y="816"/>
                    </a:lnTo>
                    <a:lnTo>
                      <a:pt x="1356" y="812"/>
                    </a:lnTo>
                    <a:lnTo>
                      <a:pt x="1330" y="812"/>
                    </a:lnTo>
                    <a:lnTo>
                      <a:pt x="1330" y="808"/>
                    </a:lnTo>
                    <a:lnTo>
                      <a:pt x="1352" y="800"/>
                    </a:lnTo>
                    <a:lnTo>
                      <a:pt x="1370" y="796"/>
                    </a:lnTo>
                    <a:lnTo>
                      <a:pt x="1384" y="794"/>
                    </a:lnTo>
                    <a:lnTo>
                      <a:pt x="1420" y="792"/>
                    </a:lnTo>
                    <a:lnTo>
                      <a:pt x="1446" y="788"/>
                    </a:lnTo>
                    <a:close/>
                    <a:moveTo>
                      <a:pt x="528" y="1794"/>
                    </a:moveTo>
                    <a:lnTo>
                      <a:pt x="528" y="1794"/>
                    </a:lnTo>
                    <a:lnTo>
                      <a:pt x="512" y="1832"/>
                    </a:lnTo>
                    <a:lnTo>
                      <a:pt x="498" y="1856"/>
                    </a:lnTo>
                    <a:lnTo>
                      <a:pt x="490" y="1874"/>
                    </a:lnTo>
                    <a:lnTo>
                      <a:pt x="486" y="1884"/>
                    </a:lnTo>
                    <a:lnTo>
                      <a:pt x="484" y="1894"/>
                    </a:lnTo>
                    <a:lnTo>
                      <a:pt x="482" y="1916"/>
                    </a:lnTo>
                    <a:lnTo>
                      <a:pt x="482" y="1934"/>
                    </a:lnTo>
                    <a:lnTo>
                      <a:pt x="484" y="1952"/>
                    </a:lnTo>
                    <a:lnTo>
                      <a:pt x="464" y="1948"/>
                    </a:lnTo>
                    <a:lnTo>
                      <a:pt x="466" y="1964"/>
                    </a:lnTo>
                    <a:lnTo>
                      <a:pt x="444" y="1950"/>
                    </a:lnTo>
                    <a:lnTo>
                      <a:pt x="424" y="1938"/>
                    </a:lnTo>
                    <a:lnTo>
                      <a:pt x="408" y="1924"/>
                    </a:lnTo>
                    <a:lnTo>
                      <a:pt x="404" y="1918"/>
                    </a:lnTo>
                    <a:lnTo>
                      <a:pt x="400" y="1910"/>
                    </a:lnTo>
                    <a:lnTo>
                      <a:pt x="388" y="1882"/>
                    </a:lnTo>
                    <a:lnTo>
                      <a:pt x="384" y="1868"/>
                    </a:lnTo>
                    <a:lnTo>
                      <a:pt x="382" y="1852"/>
                    </a:lnTo>
                    <a:lnTo>
                      <a:pt x="382" y="1836"/>
                    </a:lnTo>
                    <a:lnTo>
                      <a:pt x="386" y="1818"/>
                    </a:lnTo>
                    <a:lnTo>
                      <a:pt x="396" y="1798"/>
                    </a:lnTo>
                    <a:lnTo>
                      <a:pt x="412" y="1778"/>
                    </a:lnTo>
                    <a:lnTo>
                      <a:pt x="432" y="1754"/>
                    </a:lnTo>
                    <a:lnTo>
                      <a:pt x="456" y="1724"/>
                    </a:lnTo>
                    <a:lnTo>
                      <a:pt x="504" y="1664"/>
                    </a:lnTo>
                    <a:lnTo>
                      <a:pt x="556" y="1592"/>
                    </a:lnTo>
                    <a:lnTo>
                      <a:pt x="554" y="1614"/>
                    </a:lnTo>
                    <a:lnTo>
                      <a:pt x="552" y="1668"/>
                    </a:lnTo>
                    <a:lnTo>
                      <a:pt x="548" y="1702"/>
                    </a:lnTo>
                    <a:lnTo>
                      <a:pt x="542" y="1736"/>
                    </a:lnTo>
                    <a:lnTo>
                      <a:pt x="536" y="1766"/>
                    </a:lnTo>
                    <a:lnTo>
                      <a:pt x="528" y="1794"/>
                    </a:lnTo>
                    <a:close/>
                    <a:moveTo>
                      <a:pt x="1174" y="956"/>
                    </a:moveTo>
                    <a:lnTo>
                      <a:pt x="1174" y="956"/>
                    </a:lnTo>
                    <a:lnTo>
                      <a:pt x="1170" y="956"/>
                    </a:lnTo>
                    <a:lnTo>
                      <a:pt x="1174" y="9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4217987" y="6010275"/>
                <a:ext cx="517525" cy="555625"/>
              </a:xfrm>
              <a:custGeom>
                <a:avLst/>
                <a:gdLst>
                  <a:gd name="T0" fmla="*/ 2147483647 w 326"/>
                  <a:gd name="T1" fmla="*/ 2147483647 h 350"/>
                  <a:gd name="T2" fmla="*/ 2147483647 w 326"/>
                  <a:gd name="T3" fmla="*/ 2147483647 h 350"/>
                  <a:gd name="T4" fmla="*/ 2147483647 w 326"/>
                  <a:gd name="T5" fmla="*/ 2147483647 h 350"/>
                  <a:gd name="T6" fmla="*/ 2147483647 w 326"/>
                  <a:gd name="T7" fmla="*/ 2147483647 h 350"/>
                  <a:gd name="T8" fmla="*/ 2147483647 w 326"/>
                  <a:gd name="T9" fmla="*/ 2147483647 h 350"/>
                  <a:gd name="T10" fmla="*/ 2147483647 w 326"/>
                  <a:gd name="T11" fmla="*/ 2147483647 h 350"/>
                  <a:gd name="T12" fmla="*/ 2147483647 w 326"/>
                  <a:gd name="T13" fmla="*/ 2147483647 h 350"/>
                  <a:gd name="T14" fmla="*/ 2147483647 w 326"/>
                  <a:gd name="T15" fmla="*/ 2147483647 h 350"/>
                  <a:gd name="T16" fmla="*/ 2147483647 w 326"/>
                  <a:gd name="T17" fmla="*/ 2147483647 h 350"/>
                  <a:gd name="T18" fmla="*/ 2147483647 w 326"/>
                  <a:gd name="T19" fmla="*/ 2147483647 h 350"/>
                  <a:gd name="T20" fmla="*/ 2147483647 w 326"/>
                  <a:gd name="T21" fmla="*/ 0 h 350"/>
                  <a:gd name="T22" fmla="*/ 2147483647 w 326"/>
                  <a:gd name="T23" fmla="*/ 2147483647 h 350"/>
                  <a:gd name="T24" fmla="*/ 2147483647 w 326"/>
                  <a:gd name="T25" fmla="*/ 2147483647 h 350"/>
                  <a:gd name="T26" fmla="*/ 2147483647 w 326"/>
                  <a:gd name="T27" fmla="*/ 2147483647 h 350"/>
                  <a:gd name="T28" fmla="*/ 2147483647 w 326"/>
                  <a:gd name="T29" fmla="*/ 2147483647 h 350"/>
                  <a:gd name="T30" fmla="*/ 2147483647 w 326"/>
                  <a:gd name="T31" fmla="*/ 2147483647 h 350"/>
                  <a:gd name="T32" fmla="*/ 2147483647 w 326"/>
                  <a:gd name="T33" fmla="*/ 2147483647 h 350"/>
                  <a:gd name="T34" fmla="*/ 2147483647 w 326"/>
                  <a:gd name="T35" fmla="*/ 2147483647 h 350"/>
                  <a:gd name="T36" fmla="*/ 2147483647 w 326"/>
                  <a:gd name="T37" fmla="*/ 2147483647 h 350"/>
                  <a:gd name="T38" fmla="*/ 2147483647 w 326"/>
                  <a:gd name="T39" fmla="*/ 2147483647 h 350"/>
                  <a:gd name="T40" fmla="*/ 2147483647 w 326"/>
                  <a:gd name="T41" fmla="*/ 2147483647 h 350"/>
                  <a:gd name="T42" fmla="*/ 2147483647 w 326"/>
                  <a:gd name="T43" fmla="*/ 2147483647 h 350"/>
                  <a:gd name="T44" fmla="*/ 2147483647 w 326"/>
                  <a:gd name="T45" fmla="*/ 2147483647 h 350"/>
                  <a:gd name="T46" fmla="*/ 2147483647 w 326"/>
                  <a:gd name="T47" fmla="*/ 2147483647 h 350"/>
                  <a:gd name="T48" fmla="*/ 2147483647 w 326"/>
                  <a:gd name="T49" fmla="*/ 2147483647 h 350"/>
                  <a:gd name="T50" fmla="*/ 2147483647 w 326"/>
                  <a:gd name="T51" fmla="*/ 2147483647 h 350"/>
                  <a:gd name="T52" fmla="*/ 2147483647 w 326"/>
                  <a:gd name="T53" fmla="*/ 2147483647 h 350"/>
                  <a:gd name="T54" fmla="*/ 2147483647 w 326"/>
                  <a:gd name="T55" fmla="*/ 2147483647 h 350"/>
                  <a:gd name="T56" fmla="*/ 2147483647 w 326"/>
                  <a:gd name="T57" fmla="*/ 2147483647 h 350"/>
                  <a:gd name="T58" fmla="*/ 2147483647 w 326"/>
                  <a:gd name="T59" fmla="*/ 2147483647 h 350"/>
                  <a:gd name="T60" fmla="*/ 2147483647 w 326"/>
                  <a:gd name="T61" fmla="*/ 2147483647 h 350"/>
                  <a:gd name="T62" fmla="*/ 2147483647 w 326"/>
                  <a:gd name="T63" fmla="*/ 2147483647 h 350"/>
                  <a:gd name="T64" fmla="*/ 2147483647 w 326"/>
                  <a:gd name="T65" fmla="*/ 2147483647 h 350"/>
                  <a:gd name="T66" fmla="*/ 2147483647 w 326"/>
                  <a:gd name="T67" fmla="*/ 2147483647 h 350"/>
                  <a:gd name="T68" fmla="*/ 2147483647 w 326"/>
                  <a:gd name="T69" fmla="*/ 2147483647 h 350"/>
                  <a:gd name="T70" fmla="*/ 2147483647 w 326"/>
                  <a:gd name="T71" fmla="*/ 2147483647 h 350"/>
                  <a:gd name="T72" fmla="*/ 2147483647 w 326"/>
                  <a:gd name="T73" fmla="*/ 2147483647 h 350"/>
                  <a:gd name="T74" fmla="*/ 2147483647 w 326"/>
                  <a:gd name="T75" fmla="*/ 2147483647 h 350"/>
                  <a:gd name="T76" fmla="*/ 2147483647 w 326"/>
                  <a:gd name="T77" fmla="*/ 2147483647 h 350"/>
                  <a:gd name="T78" fmla="*/ 2147483647 w 326"/>
                  <a:gd name="T79" fmla="*/ 2147483647 h 350"/>
                  <a:gd name="T80" fmla="*/ 2147483647 w 326"/>
                  <a:gd name="T81" fmla="*/ 2147483647 h 350"/>
                  <a:gd name="T82" fmla="*/ 2147483647 w 326"/>
                  <a:gd name="T83" fmla="*/ 2147483647 h 350"/>
                  <a:gd name="T84" fmla="*/ 2147483647 w 326"/>
                  <a:gd name="T85" fmla="*/ 2147483647 h 350"/>
                  <a:gd name="T86" fmla="*/ 2147483647 w 326"/>
                  <a:gd name="T87" fmla="*/ 2147483647 h 350"/>
                  <a:gd name="T88" fmla="*/ 2147483647 w 326"/>
                  <a:gd name="T89" fmla="*/ 2147483647 h 350"/>
                  <a:gd name="T90" fmla="*/ 2147483647 w 326"/>
                  <a:gd name="T91" fmla="*/ 2147483647 h 350"/>
                  <a:gd name="T92" fmla="*/ 2147483647 w 326"/>
                  <a:gd name="T93" fmla="*/ 2147483647 h 350"/>
                  <a:gd name="T94" fmla="*/ 2147483647 w 326"/>
                  <a:gd name="T95" fmla="*/ 2147483647 h 350"/>
                  <a:gd name="T96" fmla="*/ 2147483647 w 326"/>
                  <a:gd name="T97" fmla="*/ 2147483647 h 350"/>
                  <a:gd name="T98" fmla="*/ 2147483647 w 326"/>
                  <a:gd name="T99" fmla="*/ 2147483647 h 350"/>
                  <a:gd name="T100" fmla="*/ 2147483647 w 326"/>
                  <a:gd name="T101" fmla="*/ 2147483647 h 3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6"/>
                  <a:gd name="T154" fmla="*/ 0 h 350"/>
                  <a:gd name="T155" fmla="*/ 326 w 326"/>
                  <a:gd name="T156" fmla="*/ 350 h 3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6" h="350">
                    <a:moveTo>
                      <a:pt x="0" y="214"/>
                    </a:moveTo>
                    <a:lnTo>
                      <a:pt x="2" y="214"/>
                    </a:lnTo>
                    <a:lnTo>
                      <a:pt x="6" y="212"/>
                    </a:lnTo>
                    <a:lnTo>
                      <a:pt x="10" y="206"/>
                    </a:lnTo>
                    <a:lnTo>
                      <a:pt x="16" y="194"/>
                    </a:lnTo>
                    <a:lnTo>
                      <a:pt x="20" y="180"/>
                    </a:lnTo>
                    <a:lnTo>
                      <a:pt x="26" y="162"/>
                    </a:lnTo>
                    <a:lnTo>
                      <a:pt x="32" y="126"/>
                    </a:lnTo>
                    <a:lnTo>
                      <a:pt x="36" y="108"/>
                    </a:lnTo>
                    <a:lnTo>
                      <a:pt x="42" y="94"/>
                    </a:lnTo>
                    <a:lnTo>
                      <a:pt x="50" y="74"/>
                    </a:lnTo>
                    <a:lnTo>
                      <a:pt x="62" y="56"/>
                    </a:lnTo>
                    <a:lnTo>
                      <a:pt x="78" y="40"/>
                    </a:lnTo>
                    <a:lnTo>
                      <a:pt x="104" y="20"/>
                    </a:lnTo>
                    <a:lnTo>
                      <a:pt x="120" y="10"/>
                    </a:lnTo>
                    <a:lnTo>
                      <a:pt x="136" y="4"/>
                    </a:lnTo>
                    <a:lnTo>
                      <a:pt x="148" y="2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86" y="2"/>
                    </a:lnTo>
                    <a:lnTo>
                      <a:pt x="208" y="6"/>
                    </a:lnTo>
                    <a:lnTo>
                      <a:pt x="218" y="8"/>
                    </a:lnTo>
                    <a:lnTo>
                      <a:pt x="230" y="14"/>
                    </a:lnTo>
                    <a:lnTo>
                      <a:pt x="254" y="28"/>
                    </a:lnTo>
                    <a:lnTo>
                      <a:pt x="274" y="44"/>
                    </a:lnTo>
                    <a:lnTo>
                      <a:pt x="288" y="58"/>
                    </a:lnTo>
                    <a:lnTo>
                      <a:pt x="308" y="80"/>
                    </a:lnTo>
                    <a:lnTo>
                      <a:pt x="316" y="90"/>
                    </a:lnTo>
                    <a:lnTo>
                      <a:pt x="324" y="94"/>
                    </a:lnTo>
                    <a:lnTo>
                      <a:pt x="326" y="98"/>
                    </a:lnTo>
                    <a:lnTo>
                      <a:pt x="326" y="102"/>
                    </a:lnTo>
                    <a:lnTo>
                      <a:pt x="318" y="112"/>
                    </a:lnTo>
                    <a:lnTo>
                      <a:pt x="314" y="116"/>
                    </a:lnTo>
                    <a:lnTo>
                      <a:pt x="308" y="116"/>
                    </a:lnTo>
                    <a:lnTo>
                      <a:pt x="304" y="116"/>
                    </a:lnTo>
                    <a:lnTo>
                      <a:pt x="304" y="122"/>
                    </a:lnTo>
                    <a:lnTo>
                      <a:pt x="300" y="134"/>
                    </a:lnTo>
                    <a:lnTo>
                      <a:pt x="298" y="142"/>
                    </a:lnTo>
                    <a:lnTo>
                      <a:pt x="298" y="154"/>
                    </a:lnTo>
                    <a:lnTo>
                      <a:pt x="296" y="164"/>
                    </a:lnTo>
                    <a:lnTo>
                      <a:pt x="294" y="174"/>
                    </a:lnTo>
                    <a:lnTo>
                      <a:pt x="288" y="182"/>
                    </a:lnTo>
                    <a:lnTo>
                      <a:pt x="286" y="186"/>
                    </a:lnTo>
                    <a:lnTo>
                      <a:pt x="290" y="188"/>
                    </a:lnTo>
                    <a:lnTo>
                      <a:pt x="284" y="190"/>
                    </a:lnTo>
                    <a:lnTo>
                      <a:pt x="282" y="192"/>
                    </a:lnTo>
                    <a:lnTo>
                      <a:pt x="282" y="200"/>
                    </a:lnTo>
                    <a:lnTo>
                      <a:pt x="286" y="212"/>
                    </a:lnTo>
                    <a:lnTo>
                      <a:pt x="294" y="236"/>
                    </a:lnTo>
                    <a:lnTo>
                      <a:pt x="296" y="242"/>
                    </a:lnTo>
                    <a:lnTo>
                      <a:pt x="296" y="244"/>
                    </a:lnTo>
                    <a:lnTo>
                      <a:pt x="292" y="250"/>
                    </a:lnTo>
                    <a:lnTo>
                      <a:pt x="290" y="250"/>
                    </a:lnTo>
                    <a:lnTo>
                      <a:pt x="284" y="250"/>
                    </a:lnTo>
                    <a:lnTo>
                      <a:pt x="278" y="252"/>
                    </a:lnTo>
                    <a:lnTo>
                      <a:pt x="274" y="252"/>
                    </a:lnTo>
                    <a:lnTo>
                      <a:pt x="272" y="256"/>
                    </a:lnTo>
                    <a:lnTo>
                      <a:pt x="270" y="260"/>
                    </a:lnTo>
                    <a:lnTo>
                      <a:pt x="270" y="266"/>
                    </a:lnTo>
                    <a:lnTo>
                      <a:pt x="266" y="268"/>
                    </a:lnTo>
                    <a:lnTo>
                      <a:pt x="260" y="270"/>
                    </a:lnTo>
                    <a:lnTo>
                      <a:pt x="250" y="270"/>
                    </a:lnTo>
                    <a:lnTo>
                      <a:pt x="258" y="276"/>
                    </a:lnTo>
                    <a:lnTo>
                      <a:pt x="260" y="282"/>
                    </a:lnTo>
                    <a:lnTo>
                      <a:pt x="258" y="284"/>
                    </a:lnTo>
                    <a:lnTo>
                      <a:pt x="258" y="286"/>
                    </a:lnTo>
                    <a:lnTo>
                      <a:pt x="250" y="290"/>
                    </a:lnTo>
                    <a:lnTo>
                      <a:pt x="246" y="292"/>
                    </a:lnTo>
                    <a:lnTo>
                      <a:pt x="244" y="302"/>
                    </a:lnTo>
                    <a:lnTo>
                      <a:pt x="238" y="310"/>
                    </a:lnTo>
                    <a:lnTo>
                      <a:pt x="228" y="316"/>
                    </a:lnTo>
                    <a:lnTo>
                      <a:pt x="222" y="318"/>
                    </a:lnTo>
                    <a:lnTo>
                      <a:pt x="214" y="316"/>
                    </a:lnTo>
                    <a:lnTo>
                      <a:pt x="192" y="310"/>
                    </a:lnTo>
                    <a:lnTo>
                      <a:pt x="162" y="302"/>
                    </a:lnTo>
                    <a:lnTo>
                      <a:pt x="152" y="306"/>
                    </a:lnTo>
                    <a:lnTo>
                      <a:pt x="142" y="312"/>
                    </a:lnTo>
                    <a:lnTo>
                      <a:pt x="120" y="330"/>
                    </a:lnTo>
                    <a:lnTo>
                      <a:pt x="96" y="35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" name="Gruppe 62"/>
            <p:cNvGrpSpPr>
              <a:grpSpLocks/>
            </p:cNvGrpSpPr>
            <p:nvPr/>
          </p:nvGrpSpPr>
          <p:grpSpPr bwMode="auto">
            <a:xfrm>
              <a:off x="1395413" y="2039190"/>
              <a:ext cx="876996" cy="2934448"/>
              <a:chOff x="1624012" y="-2755900"/>
              <a:chExt cx="1397000" cy="4673600"/>
            </a:xfrm>
          </p:grpSpPr>
          <p:sp>
            <p:nvSpPr>
              <p:cNvPr id="46" name="Freeform 34"/>
              <p:cNvSpPr>
                <a:spLocks noEditPoints="1"/>
              </p:cNvSpPr>
              <p:nvPr/>
            </p:nvSpPr>
            <p:spPr bwMode="auto">
              <a:xfrm>
                <a:off x="1624012" y="-2755900"/>
                <a:ext cx="1397000" cy="4673600"/>
              </a:xfrm>
              <a:custGeom>
                <a:avLst/>
                <a:gdLst>
                  <a:gd name="T0" fmla="*/ 2147483647 w 880"/>
                  <a:gd name="T1" fmla="*/ 2147483647 h 2944"/>
                  <a:gd name="T2" fmla="*/ 2147483647 w 880"/>
                  <a:gd name="T3" fmla="*/ 2147483647 h 2944"/>
                  <a:gd name="T4" fmla="*/ 2147483647 w 880"/>
                  <a:gd name="T5" fmla="*/ 2147483647 h 2944"/>
                  <a:gd name="T6" fmla="*/ 2147483647 w 880"/>
                  <a:gd name="T7" fmla="*/ 2147483647 h 2944"/>
                  <a:gd name="T8" fmla="*/ 2147483647 w 880"/>
                  <a:gd name="T9" fmla="*/ 2147483647 h 2944"/>
                  <a:gd name="T10" fmla="*/ 2147483647 w 880"/>
                  <a:gd name="T11" fmla="*/ 2147483647 h 2944"/>
                  <a:gd name="T12" fmla="*/ 2147483647 w 880"/>
                  <a:gd name="T13" fmla="*/ 2147483647 h 2944"/>
                  <a:gd name="T14" fmla="*/ 2147483647 w 880"/>
                  <a:gd name="T15" fmla="*/ 2147483647 h 2944"/>
                  <a:gd name="T16" fmla="*/ 2147483647 w 880"/>
                  <a:gd name="T17" fmla="*/ 2147483647 h 2944"/>
                  <a:gd name="T18" fmla="*/ 2147483647 w 880"/>
                  <a:gd name="T19" fmla="*/ 2147483647 h 2944"/>
                  <a:gd name="T20" fmla="*/ 2147483647 w 880"/>
                  <a:gd name="T21" fmla="*/ 2147483647 h 2944"/>
                  <a:gd name="T22" fmla="*/ 2147483647 w 880"/>
                  <a:gd name="T23" fmla="*/ 2147483647 h 2944"/>
                  <a:gd name="T24" fmla="*/ 2147483647 w 880"/>
                  <a:gd name="T25" fmla="*/ 2147483647 h 2944"/>
                  <a:gd name="T26" fmla="*/ 2147483647 w 880"/>
                  <a:gd name="T27" fmla="*/ 2147483647 h 2944"/>
                  <a:gd name="T28" fmla="*/ 2147483647 w 880"/>
                  <a:gd name="T29" fmla="*/ 2147483647 h 2944"/>
                  <a:gd name="T30" fmla="*/ 2147483647 w 880"/>
                  <a:gd name="T31" fmla="*/ 2147483647 h 2944"/>
                  <a:gd name="T32" fmla="*/ 2147483647 w 880"/>
                  <a:gd name="T33" fmla="*/ 2147483647 h 2944"/>
                  <a:gd name="T34" fmla="*/ 2147483647 w 880"/>
                  <a:gd name="T35" fmla="*/ 2147483647 h 2944"/>
                  <a:gd name="T36" fmla="*/ 2147483647 w 880"/>
                  <a:gd name="T37" fmla="*/ 2147483647 h 2944"/>
                  <a:gd name="T38" fmla="*/ 2147483647 w 880"/>
                  <a:gd name="T39" fmla="*/ 2147483647 h 2944"/>
                  <a:gd name="T40" fmla="*/ 2147483647 w 880"/>
                  <a:gd name="T41" fmla="*/ 2147483647 h 2944"/>
                  <a:gd name="T42" fmla="*/ 2147483647 w 880"/>
                  <a:gd name="T43" fmla="*/ 2147483647 h 2944"/>
                  <a:gd name="T44" fmla="*/ 2147483647 w 880"/>
                  <a:gd name="T45" fmla="*/ 2147483647 h 2944"/>
                  <a:gd name="T46" fmla="*/ 2147483647 w 880"/>
                  <a:gd name="T47" fmla="*/ 2147483647 h 2944"/>
                  <a:gd name="T48" fmla="*/ 2147483647 w 880"/>
                  <a:gd name="T49" fmla="*/ 2147483647 h 2944"/>
                  <a:gd name="T50" fmla="*/ 2147483647 w 880"/>
                  <a:gd name="T51" fmla="*/ 2147483647 h 2944"/>
                  <a:gd name="T52" fmla="*/ 2147483647 w 880"/>
                  <a:gd name="T53" fmla="*/ 2147483647 h 2944"/>
                  <a:gd name="T54" fmla="*/ 2147483647 w 880"/>
                  <a:gd name="T55" fmla="*/ 2147483647 h 2944"/>
                  <a:gd name="T56" fmla="*/ 2147483647 w 880"/>
                  <a:gd name="T57" fmla="*/ 2147483647 h 2944"/>
                  <a:gd name="T58" fmla="*/ 2147483647 w 880"/>
                  <a:gd name="T59" fmla="*/ 2147483647 h 2944"/>
                  <a:gd name="T60" fmla="*/ 2147483647 w 880"/>
                  <a:gd name="T61" fmla="*/ 2147483647 h 2944"/>
                  <a:gd name="T62" fmla="*/ 2147483647 w 880"/>
                  <a:gd name="T63" fmla="*/ 2147483647 h 2944"/>
                  <a:gd name="T64" fmla="*/ 2147483647 w 880"/>
                  <a:gd name="T65" fmla="*/ 2147483647 h 2944"/>
                  <a:gd name="T66" fmla="*/ 2147483647 w 880"/>
                  <a:gd name="T67" fmla="*/ 2147483647 h 2944"/>
                  <a:gd name="T68" fmla="*/ 2147483647 w 880"/>
                  <a:gd name="T69" fmla="*/ 2147483647 h 2944"/>
                  <a:gd name="T70" fmla="*/ 2147483647 w 880"/>
                  <a:gd name="T71" fmla="*/ 2147483647 h 2944"/>
                  <a:gd name="T72" fmla="*/ 2147483647 w 880"/>
                  <a:gd name="T73" fmla="*/ 2147483647 h 2944"/>
                  <a:gd name="T74" fmla="*/ 2147483647 w 880"/>
                  <a:gd name="T75" fmla="*/ 2147483647 h 2944"/>
                  <a:gd name="T76" fmla="*/ 2147483647 w 880"/>
                  <a:gd name="T77" fmla="*/ 2147483647 h 2944"/>
                  <a:gd name="T78" fmla="*/ 2147483647 w 880"/>
                  <a:gd name="T79" fmla="*/ 2147483647 h 2944"/>
                  <a:gd name="T80" fmla="*/ 2147483647 w 880"/>
                  <a:gd name="T81" fmla="*/ 2147483647 h 2944"/>
                  <a:gd name="T82" fmla="*/ 2147483647 w 880"/>
                  <a:gd name="T83" fmla="*/ 2147483647 h 2944"/>
                  <a:gd name="T84" fmla="*/ 2147483647 w 880"/>
                  <a:gd name="T85" fmla="*/ 2147483647 h 2944"/>
                  <a:gd name="T86" fmla="*/ 2147483647 w 880"/>
                  <a:gd name="T87" fmla="*/ 2147483647 h 2944"/>
                  <a:gd name="T88" fmla="*/ 2147483647 w 880"/>
                  <a:gd name="T89" fmla="*/ 2147483647 h 2944"/>
                  <a:gd name="T90" fmla="*/ 2147483647 w 880"/>
                  <a:gd name="T91" fmla="*/ 2147483647 h 2944"/>
                  <a:gd name="T92" fmla="*/ 2147483647 w 880"/>
                  <a:gd name="T93" fmla="*/ 2147483647 h 2944"/>
                  <a:gd name="T94" fmla="*/ 2147483647 w 880"/>
                  <a:gd name="T95" fmla="*/ 2147483647 h 2944"/>
                  <a:gd name="T96" fmla="*/ 2147483647 w 880"/>
                  <a:gd name="T97" fmla="*/ 2147483647 h 2944"/>
                  <a:gd name="T98" fmla="*/ 2147483647 w 880"/>
                  <a:gd name="T99" fmla="*/ 2147483647 h 2944"/>
                  <a:gd name="T100" fmla="*/ 2147483647 w 880"/>
                  <a:gd name="T101" fmla="*/ 2147483647 h 2944"/>
                  <a:gd name="T102" fmla="*/ 2147483647 w 880"/>
                  <a:gd name="T103" fmla="*/ 2147483647 h 2944"/>
                  <a:gd name="T104" fmla="*/ 2147483647 w 880"/>
                  <a:gd name="T105" fmla="*/ 2147483647 h 2944"/>
                  <a:gd name="T106" fmla="*/ 2147483647 w 880"/>
                  <a:gd name="T107" fmla="*/ 2147483647 h 2944"/>
                  <a:gd name="T108" fmla="*/ 2147483647 w 880"/>
                  <a:gd name="T109" fmla="*/ 2147483647 h 2944"/>
                  <a:gd name="T110" fmla="*/ 2147483647 w 880"/>
                  <a:gd name="T111" fmla="*/ 2147483647 h 2944"/>
                  <a:gd name="T112" fmla="*/ 2147483647 w 880"/>
                  <a:gd name="T113" fmla="*/ 2147483647 h 2944"/>
                  <a:gd name="T114" fmla="*/ 2147483647 w 880"/>
                  <a:gd name="T115" fmla="*/ 2147483647 h 2944"/>
                  <a:gd name="T116" fmla="*/ 2147483647 w 880"/>
                  <a:gd name="T117" fmla="*/ 2147483647 h 2944"/>
                  <a:gd name="T118" fmla="*/ 2147483647 w 880"/>
                  <a:gd name="T119" fmla="*/ 2147483647 h 29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0"/>
                  <a:gd name="T181" fmla="*/ 0 h 2944"/>
                  <a:gd name="T182" fmla="*/ 880 w 880"/>
                  <a:gd name="T183" fmla="*/ 2944 h 29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0" h="2944">
                    <a:moveTo>
                      <a:pt x="878" y="1370"/>
                    </a:moveTo>
                    <a:lnTo>
                      <a:pt x="878" y="1370"/>
                    </a:lnTo>
                    <a:lnTo>
                      <a:pt x="848" y="1274"/>
                    </a:lnTo>
                    <a:lnTo>
                      <a:pt x="824" y="1204"/>
                    </a:lnTo>
                    <a:lnTo>
                      <a:pt x="808" y="1162"/>
                    </a:lnTo>
                    <a:lnTo>
                      <a:pt x="804" y="1154"/>
                    </a:lnTo>
                    <a:lnTo>
                      <a:pt x="796" y="1144"/>
                    </a:lnTo>
                    <a:lnTo>
                      <a:pt x="782" y="1126"/>
                    </a:lnTo>
                    <a:lnTo>
                      <a:pt x="762" y="1110"/>
                    </a:lnTo>
                    <a:lnTo>
                      <a:pt x="756" y="1092"/>
                    </a:lnTo>
                    <a:lnTo>
                      <a:pt x="748" y="1078"/>
                    </a:lnTo>
                    <a:lnTo>
                      <a:pt x="738" y="1066"/>
                    </a:lnTo>
                    <a:lnTo>
                      <a:pt x="724" y="1046"/>
                    </a:lnTo>
                    <a:lnTo>
                      <a:pt x="710" y="1022"/>
                    </a:lnTo>
                    <a:lnTo>
                      <a:pt x="694" y="990"/>
                    </a:lnTo>
                    <a:lnTo>
                      <a:pt x="684" y="974"/>
                    </a:lnTo>
                    <a:lnTo>
                      <a:pt x="674" y="958"/>
                    </a:lnTo>
                    <a:lnTo>
                      <a:pt x="652" y="932"/>
                    </a:lnTo>
                    <a:lnTo>
                      <a:pt x="636" y="912"/>
                    </a:lnTo>
                    <a:lnTo>
                      <a:pt x="626" y="900"/>
                    </a:lnTo>
                    <a:lnTo>
                      <a:pt x="596" y="842"/>
                    </a:lnTo>
                    <a:lnTo>
                      <a:pt x="598" y="838"/>
                    </a:lnTo>
                    <a:lnTo>
                      <a:pt x="604" y="822"/>
                    </a:lnTo>
                    <a:lnTo>
                      <a:pt x="614" y="802"/>
                    </a:lnTo>
                    <a:lnTo>
                      <a:pt x="630" y="772"/>
                    </a:lnTo>
                    <a:lnTo>
                      <a:pt x="646" y="740"/>
                    </a:lnTo>
                    <a:lnTo>
                      <a:pt x="658" y="718"/>
                    </a:lnTo>
                    <a:lnTo>
                      <a:pt x="664" y="700"/>
                    </a:lnTo>
                    <a:lnTo>
                      <a:pt x="670" y="678"/>
                    </a:lnTo>
                    <a:lnTo>
                      <a:pt x="678" y="632"/>
                    </a:lnTo>
                    <a:lnTo>
                      <a:pt x="684" y="596"/>
                    </a:lnTo>
                    <a:lnTo>
                      <a:pt x="688" y="568"/>
                    </a:lnTo>
                    <a:lnTo>
                      <a:pt x="700" y="522"/>
                    </a:lnTo>
                    <a:lnTo>
                      <a:pt x="714" y="476"/>
                    </a:lnTo>
                    <a:lnTo>
                      <a:pt x="728" y="434"/>
                    </a:lnTo>
                    <a:lnTo>
                      <a:pt x="738" y="400"/>
                    </a:lnTo>
                    <a:lnTo>
                      <a:pt x="738" y="392"/>
                    </a:lnTo>
                    <a:lnTo>
                      <a:pt x="738" y="390"/>
                    </a:lnTo>
                    <a:lnTo>
                      <a:pt x="740" y="382"/>
                    </a:lnTo>
                    <a:lnTo>
                      <a:pt x="746" y="364"/>
                    </a:lnTo>
                    <a:lnTo>
                      <a:pt x="756" y="338"/>
                    </a:lnTo>
                    <a:lnTo>
                      <a:pt x="764" y="314"/>
                    </a:lnTo>
                    <a:lnTo>
                      <a:pt x="760" y="308"/>
                    </a:lnTo>
                    <a:lnTo>
                      <a:pt x="754" y="302"/>
                    </a:lnTo>
                    <a:lnTo>
                      <a:pt x="742" y="294"/>
                    </a:lnTo>
                    <a:lnTo>
                      <a:pt x="750" y="232"/>
                    </a:lnTo>
                    <a:lnTo>
                      <a:pt x="754" y="230"/>
                    </a:lnTo>
                    <a:lnTo>
                      <a:pt x="762" y="224"/>
                    </a:lnTo>
                    <a:lnTo>
                      <a:pt x="768" y="218"/>
                    </a:lnTo>
                    <a:lnTo>
                      <a:pt x="772" y="208"/>
                    </a:lnTo>
                    <a:lnTo>
                      <a:pt x="778" y="186"/>
                    </a:lnTo>
                    <a:lnTo>
                      <a:pt x="782" y="168"/>
                    </a:lnTo>
                    <a:lnTo>
                      <a:pt x="786" y="154"/>
                    </a:lnTo>
                    <a:lnTo>
                      <a:pt x="790" y="138"/>
                    </a:lnTo>
                    <a:lnTo>
                      <a:pt x="790" y="128"/>
                    </a:lnTo>
                    <a:lnTo>
                      <a:pt x="796" y="122"/>
                    </a:lnTo>
                    <a:lnTo>
                      <a:pt x="804" y="114"/>
                    </a:lnTo>
                    <a:lnTo>
                      <a:pt x="810" y="104"/>
                    </a:lnTo>
                    <a:lnTo>
                      <a:pt x="814" y="100"/>
                    </a:lnTo>
                    <a:lnTo>
                      <a:pt x="820" y="94"/>
                    </a:lnTo>
                    <a:lnTo>
                      <a:pt x="824" y="86"/>
                    </a:lnTo>
                    <a:lnTo>
                      <a:pt x="830" y="80"/>
                    </a:lnTo>
                    <a:lnTo>
                      <a:pt x="834" y="74"/>
                    </a:lnTo>
                    <a:lnTo>
                      <a:pt x="836" y="70"/>
                    </a:lnTo>
                    <a:lnTo>
                      <a:pt x="836" y="64"/>
                    </a:lnTo>
                    <a:lnTo>
                      <a:pt x="834" y="64"/>
                    </a:lnTo>
                    <a:lnTo>
                      <a:pt x="832" y="64"/>
                    </a:lnTo>
                    <a:lnTo>
                      <a:pt x="826" y="66"/>
                    </a:lnTo>
                    <a:lnTo>
                      <a:pt x="820" y="70"/>
                    </a:lnTo>
                    <a:lnTo>
                      <a:pt x="812" y="74"/>
                    </a:lnTo>
                    <a:lnTo>
                      <a:pt x="806" y="78"/>
                    </a:lnTo>
                    <a:lnTo>
                      <a:pt x="800" y="82"/>
                    </a:lnTo>
                    <a:lnTo>
                      <a:pt x="782" y="100"/>
                    </a:lnTo>
                    <a:lnTo>
                      <a:pt x="770" y="110"/>
                    </a:lnTo>
                    <a:lnTo>
                      <a:pt x="768" y="108"/>
                    </a:lnTo>
                    <a:lnTo>
                      <a:pt x="780" y="86"/>
                    </a:lnTo>
                    <a:lnTo>
                      <a:pt x="788" y="76"/>
                    </a:lnTo>
                    <a:lnTo>
                      <a:pt x="794" y="66"/>
                    </a:lnTo>
                    <a:lnTo>
                      <a:pt x="798" y="62"/>
                    </a:lnTo>
                    <a:lnTo>
                      <a:pt x="802" y="56"/>
                    </a:lnTo>
                    <a:lnTo>
                      <a:pt x="806" y="50"/>
                    </a:lnTo>
                    <a:lnTo>
                      <a:pt x="812" y="46"/>
                    </a:lnTo>
                    <a:lnTo>
                      <a:pt x="816" y="40"/>
                    </a:lnTo>
                    <a:lnTo>
                      <a:pt x="818" y="32"/>
                    </a:lnTo>
                    <a:lnTo>
                      <a:pt x="818" y="30"/>
                    </a:lnTo>
                    <a:lnTo>
                      <a:pt x="816" y="28"/>
                    </a:lnTo>
                    <a:lnTo>
                      <a:pt x="812" y="26"/>
                    </a:lnTo>
                    <a:lnTo>
                      <a:pt x="808" y="26"/>
                    </a:lnTo>
                    <a:lnTo>
                      <a:pt x="800" y="30"/>
                    </a:lnTo>
                    <a:lnTo>
                      <a:pt x="780" y="50"/>
                    </a:lnTo>
                    <a:lnTo>
                      <a:pt x="758" y="76"/>
                    </a:lnTo>
                    <a:lnTo>
                      <a:pt x="758" y="62"/>
                    </a:lnTo>
                    <a:lnTo>
                      <a:pt x="762" y="56"/>
                    </a:lnTo>
                    <a:lnTo>
                      <a:pt x="768" y="48"/>
                    </a:lnTo>
                    <a:lnTo>
                      <a:pt x="772" y="38"/>
                    </a:lnTo>
                    <a:lnTo>
                      <a:pt x="776" y="34"/>
                    </a:lnTo>
                    <a:lnTo>
                      <a:pt x="780" y="30"/>
                    </a:lnTo>
                    <a:lnTo>
                      <a:pt x="786" y="24"/>
                    </a:lnTo>
                    <a:lnTo>
                      <a:pt x="790" y="16"/>
                    </a:lnTo>
                    <a:lnTo>
                      <a:pt x="792" y="10"/>
                    </a:lnTo>
                    <a:lnTo>
                      <a:pt x="790" y="6"/>
                    </a:lnTo>
                    <a:lnTo>
                      <a:pt x="788" y="4"/>
                    </a:lnTo>
                    <a:lnTo>
                      <a:pt x="784" y="4"/>
                    </a:lnTo>
                    <a:lnTo>
                      <a:pt x="780" y="4"/>
                    </a:lnTo>
                    <a:lnTo>
                      <a:pt x="770" y="10"/>
                    </a:lnTo>
                    <a:lnTo>
                      <a:pt x="756" y="22"/>
                    </a:lnTo>
                    <a:lnTo>
                      <a:pt x="760" y="16"/>
                    </a:lnTo>
                    <a:lnTo>
                      <a:pt x="760" y="8"/>
                    </a:lnTo>
                    <a:lnTo>
                      <a:pt x="760" y="4"/>
                    </a:lnTo>
                    <a:lnTo>
                      <a:pt x="756" y="0"/>
                    </a:lnTo>
                    <a:lnTo>
                      <a:pt x="752" y="0"/>
                    </a:lnTo>
                    <a:lnTo>
                      <a:pt x="748" y="2"/>
                    </a:lnTo>
                    <a:lnTo>
                      <a:pt x="746" y="4"/>
                    </a:lnTo>
                    <a:lnTo>
                      <a:pt x="734" y="16"/>
                    </a:lnTo>
                    <a:lnTo>
                      <a:pt x="728" y="28"/>
                    </a:lnTo>
                    <a:lnTo>
                      <a:pt x="714" y="54"/>
                    </a:lnTo>
                    <a:lnTo>
                      <a:pt x="710" y="54"/>
                    </a:lnTo>
                    <a:lnTo>
                      <a:pt x="704" y="60"/>
                    </a:lnTo>
                    <a:lnTo>
                      <a:pt x="700" y="68"/>
                    </a:lnTo>
                    <a:lnTo>
                      <a:pt x="686" y="118"/>
                    </a:lnTo>
                    <a:lnTo>
                      <a:pt x="686" y="126"/>
                    </a:lnTo>
                    <a:lnTo>
                      <a:pt x="686" y="134"/>
                    </a:lnTo>
                    <a:lnTo>
                      <a:pt x="688" y="146"/>
                    </a:lnTo>
                    <a:lnTo>
                      <a:pt x="690" y="168"/>
                    </a:lnTo>
                    <a:lnTo>
                      <a:pt x="692" y="188"/>
                    </a:lnTo>
                    <a:lnTo>
                      <a:pt x="692" y="202"/>
                    </a:lnTo>
                    <a:lnTo>
                      <a:pt x="692" y="212"/>
                    </a:lnTo>
                    <a:lnTo>
                      <a:pt x="682" y="242"/>
                    </a:lnTo>
                    <a:lnTo>
                      <a:pt x="674" y="260"/>
                    </a:lnTo>
                    <a:lnTo>
                      <a:pt x="670" y="260"/>
                    </a:lnTo>
                    <a:lnTo>
                      <a:pt x="666" y="260"/>
                    </a:lnTo>
                    <a:lnTo>
                      <a:pt x="660" y="272"/>
                    </a:lnTo>
                    <a:lnTo>
                      <a:pt x="652" y="294"/>
                    </a:lnTo>
                    <a:lnTo>
                      <a:pt x="638" y="326"/>
                    </a:lnTo>
                    <a:lnTo>
                      <a:pt x="636" y="326"/>
                    </a:lnTo>
                    <a:lnTo>
                      <a:pt x="630" y="332"/>
                    </a:lnTo>
                    <a:lnTo>
                      <a:pt x="628" y="336"/>
                    </a:lnTo>
                    <a:lnTo>
                      <a:pt x="626" y="342"/>
                    </a:lnTo>
                    <a:lnTo>
                      <a:pt x="620" y="360"/>
                    </a:lnTo>
                    <a:lnTo>
                      <a:pt x="580" y="472"/>
                    </a:lnTo>
                    <a:lnTo>
                      <a:pt x="560" y="538"/>
                    </a:lnTo>
                    <a:lnTo>
                      <a:pt x="544" y="594"/>
                    </a:lnTo>
                    <a:lnTo>
                      <a:pt x="542" y="600"/>
                    </a:lnTo>
                    <a:lnTo>
                      <a:pt x="538" y="606"/>
                    </a:lnTo>
                    <a:lnTo>
                      <a:pt x="526" y="626"/>
                    </a:lnTo>
                    <a:lnTo>
                      <a:pt x="520" y="640"/>
                    </a:lnTo>
                    <a:lnTo>
                      <a:pt x="518" y="650"/>
                    </a:lnTo>
                    <a:lnTo>
                      <a:pt x="514" y="662"/>
                    </a:lnTo>
                    <a:lnTo>
                      <a:pt x="512" y="658"/>
                    </a:lnTo>
                    <a:lnTo>
                      <a:pt x="508" y="654"/>
                    </a:lnTo>
                    <a:lnTo>
                      <a:pt x="504" y="652"/>
                    </a:lnTo>
                    <a:lnTo>
                      <a:pt x="500" y="640"/>
                    </a:lnTo>
                    <a:lnTo>
                      <a:pt x="504" y="636"/>
                    </a:lnTo>
                    <a:lnTo>
                      <a:pt x="506" y="630"/>
                    </a:lnTo>
                    <a:lnTo>
                      <a:pt x="508" y="622"/>
                    </a:lnTo>
                    <a:lnTo>
                      <a:pt x="506" y="620"/>
                    </a:lnTo>
                    <a:lnTo>
                      <a:pt x="500" y="616"/>
                    </a:lnTo>
                    <a:lnTo>
                      <a:pt x="482" y="608"/>
                    </a:lnTo>
                    <a:lnTo>
                      <a:pt x="454" y="598"/>
                    </a:lnTo>
                    <a:lnTo>
                      <a:pt x="450" y="582"/>
                    </a:lnTo>
                    <a:lnTo>
                      <a:pt x="448" y="578"/>
                    </a:lnTo>
                    <a:lnTo>
                      <a:pt x="446" y="574"/>
                    </a:lnTo>
                    <a:lnTo>
                      <a:pt x="440" y="568"/>
                    </a:lnTo>
                    <a:lnTo>
                      <a:pt x="434" y="560"/>
                    </a:lnTo>
                    <a:lnTo>
                      <a:pt x="432" y="556"/>
                    </a:lnTo>
                    <a:lnTo>
                      <a:pt x="426" y="552"/>
                    </a:lnTo>
                    <a:lnTo>
                      <a:pt x="424" y="548"/>
                    </a:lnTo>
                    <a:lnTo>
                      <a:pt x="422" y="544"/>
                    </a:lnTo>
                    <a:lnTo>
                      <a:pt x="424" y="538"/>
                    </a:lnTo>
                    <a:lnTo>
                      <a:pt x="422" y="534"/>
                    </a:lnTo>
                    <a:lnTo>
                      <a:pt x="420" y="526"/>
                    </a:lnTo>
                    <a:lnTo>
                      <a:pt x="414" y="518"/>
                    </a:lnTo>
                    <a:lnTo>
                      <a:pt x="404" y="514"/>
                    </a:lnTo>
                    <a:lnTo>
                      <a:pt x="392" y="512"/>
                    </a:lnTo>
                    <a:lnTo>
                      <a:pt x="374" y="510"/>
                    </a:lnTo>
                    <a:lnTo>
                      <a:pt x="354" y="510"/>
                    </a:lnTo>
                    <a:lnTo>
                      <a:pt x="344" y="510"/>
                    </a:lnTo>
                    <a:lnTo>
                      <a:pt x="332" y="514"/>
                    </a:lnTo>
                    <a:lnTo>
                      <a:pt x="322" y="518"/>
                    </a:lnTo>
                    <a:lnTo>
                      <a:pt x="310" y="524"/>
                    </a:lnTo>
                    <a:lnTo>
                      <a:pt x="298" y="532"/>
                    </a:lnTo>
                    <a:lnTo>
                      <a:pt x="284" y="540"/>
                    </a:lnTo>
                    <a:lnTo>
                      <a:pt x="258" y="562"/>
                    </a:lnTo>
                    <a:lnTo>
                      <a:pt x="236" y="582"/>
                    </a:lnTo>
                    <a:lnTo>
                      <a:pt x="218" y="604"/>
                    </a:lnTo>
                    <a:lnTo>
                      <a:pt x="212" y="612"/>
                    </a:lnTo>
                    <a:lnTo>
                      <a:pt x="206" y="622"/>
                    </a:lnTo>
                    <a:lnTo>
                      <a:pt x="204" y="632"/>
                    </a:lnTo>
                    <a:lnTo>
                      <a:pt x="202" y="642"/>
                    </a:lnTo>
                    <a:lnTo>
                      <a:pt x="200" y="662"/>
                    </a:lnTo>
                    <a:lnTo>
                      <a:pt x="202" y="680"/>
                    </a:lnTo>
                    <a:lnTo>
                      <a:pt x="206" y="696"/>
                    </a:lnTo>
                    <a:lnTo>
                      <a:pt x="210" y="712"/>
                    </a:lnTo>
                    <a:lnTo>
                      <a:pt x="216" y="728"/>
                    </a:lnTo>
                    <a:lnTo>
                      <a:pt x="230" y="758"/>
                    </a:lnTo>
                    <a:lnTo>
                      <a:pt x="242" y="784"/>
                    </a:lnTo>
                    <a:lnTo>
                      <a:pt x="256" y="808"/>
                    </a:lnTo>
                    <a:lnTo>
                      <a:pt x="262" y="814"/>
                    </a:lnTo>
                    <a:lnTo>
                      <a:pt x="270" y="820"/>
                    </a:lnTo>
                    <a:lnTo>
                      <a:pt x="280" y="824"/>
                    </a:lnTo>
                    <a:lnTo>
                      <a:pt x="282" y="824"/>
                    </a:lnTo>
                    <a:lnTo>
                      <a:pt x="280" y="824"/>
                    </a:lnTo>
                    <a:lnTo>
                      <a:pt x="276" y="824"/>
                    </a:lnTo>
                    <a:lnTo>
                      <a:pt x="272" y="826"/>
                    </a:lnTo>
                    <a:lnTo>
                      <a:pt x="264" y="830"/>
                    </a:lnTo>
                    <a:lnTo>
                      <a:pt x="254" y="840"/>
                    </a:lnTo>
                    <a:lnTo>
                      <a:pt x="248" y="846"/>
                    </a:lnTo>
                    <a:lnTo>
                      <a:pt x="242" y="844"/>
                    </a:lnTo>
                    <a:lnTo>
                      <a:pt x="158" y="882"/>
                    </a:lnTo>
                    <a:lnTo>
                      <a:pt x="116" y="902"/>
                    </a:lnTo>
                    <a:lnTo>
                      <a:pt x="100" y="912"/>
                    </a:lnTo>
                    <a:lnTo>
                      <a:pt x="92" y="918"/>
                    </a:lnTo>
                    <a:lnTo>
                      <a:pt x="88" y="924"/>
                    </a:lnTo>
                    <a:lnTo>
                      <a:pt x="84" y="932"/>
                    </a:lnTo>
                    <a:lnTo>
                      <a:pt x="80" y="954"/>
                    </a:lnTo>
                    <a:lnTo>
                      <a:pt x="70" y="988"/>
                    </a:lnTo>
                    <a:lnTo>
                      <a:pt x="64" y="1008"/>
                    </a:lnTo>
                    <a:lnTo>
                      <a:pt x="56" y="1022"/>
                    </a:lnTo>
                    <a:lnTo>
                      <a:pt x="50" y="1034"/>
                    </a:lnTo>
                    <a:lnTo>
                      <a:pt x="48" y="1044"/>
                    </a:lnTo>
                    <a:lnTo>
                      <a:pt x="46" y="1060"/>
                    </a:lnTo>
                    <a:lnTo>
                      <a:pt x="46" y="1086"/>
                    </a:lnTo>
                    <a:lnTo>
                      <a:pt x="48" y="1120"/>
                    </a:lnTo>
                    <a:lnTo>
                      <a:pt x="38" y="1144"/>
                    </a:lnTo>
                    <a:lnTo>
                      <a:pt x="32" y="1166"/>
                    </a:lnTo>
                    <a:lnTo>
                      <a:pt x="26" y="1186"/>
                    </a:lnTo>
                    <a:lnTo>
                      <a:pt x="24" y="1202"/>
                    </a:lnTo>
                    <a:lnTo>
                      <a:pt x="22" y="1228"/>
                    </a:lnTo>
                    <a:lnTo>
                      <a:pt x="20" y="1238"/>
                    </a:lnTo>
                    <a:lnTo>
                      <a:pt x="18" y="1244"/>
                    </a:lnTo>
                    <a:lnTo>
                      <a:pt x="18" y="1246"/>
                    </a:lnTo>
                    <a:lnTo>
                      <a:pt x="8" y="1288"/>
                    </a:lnTo>
                    <a:lnTo>
                      <a:pt x="2" y="1310"/>
                    </a:lnTo>
                    <a:lnTo>
                      <a:pt x="0" y="1324"/>
                    </a:lnTo>
                    <a:lnTo>
                      <a:pt x="2" y="1336"/>
                    </a:lnTo>
                    <a:lnTo>
                      <a:pt x="4" y="1340"/>
                    </a:lnTo>
                    <a:lnTo>
                      <a:pt x="12" y="1348"/>
                    </a:lnTo>
                    <a:lnTo>
                      <a:pt x="34" y="1370"/>
                    </a:lnTo>
                    <a:lnTo>
                      <a:pt x="48" y="1382"/>
                    </a:lnTo>
                    <a:lnTo>
                      <a:pt x="64" y="1394"/>
                    </a:lnTo>
                    <a:lnTo>
                      <a:pt x="172" y="1458"/>
                    </a:lnTo>
                    <a:lnTo>
                      <a:pt x="176" y="1460"/>
                    </a:lnTo>
                    <a:lnTo>
                      <a:pt x="178" y="1464"/>
                    </a:lnTo>
                    <a:lnTo>
                      <a:pt x="182" y="1470"/>
                    </a:lnTo>
                    <a:lnTo>
                      <a:pt x="184" y="1472"/>
                    </a:lnTo>
                    <a:lnTo>
                      <a:pt x="184" y="1476"/>
                    </a:lnTo>
                    <a:lnTo>
                      <a:pt x="172" y="1496"/>
                    </a:lnTo>
                    <a:lnTo>
                      <a:pt x="164" y="1514"/>
                    </a:lnTo>
                    <a:lnTo>
                      <a:pt x="156" y="1532"/>
                    </a:lnTo>
                    <a:lnTo>
                      <a:pt x="152" y="1548"/>
                    </a:lnTo>
                    <a:lnTo>
                      <a:pt x="150" y="1556"/>
                    </a:lnTo>
                    <a:lnTo>
                      <a:pt x="150" y="1570"/>
                    </a:lnTo>
                    <a:lnTo>
                      <a:pt x="136" y="1708"/>
                    </a:lnTo>
                    <a:lnTo>
                      <a:pt x="136" y="1718"/>
                    </a:lnTo>
                    <a:lnTo>
                      <a:pt x="136" y="1724"/>
                    </a:lnTo>
                    <a:lnTo>
                      <a:pt x="138" y="1730"/>
                    </a:lnTo>
                    <a:lnTo>
                      <a:pt x="140" y="1734"/>
                    </a:lnTo>
                    <a:lnTo>
                      <a:pt x="144" y="1736"/>
                    </a:lnTo>
                    <a:lnTo>
                      <a:pt x="146" y="1738"/>
                    </a:lnTo>
                    <a:lnTo>
                      <a:pt x="144" y="1750"/>
                    </a:lnTo>
                    <a:lnTo>
                      <a:pt x="144" y="1764"/>
                    </a:lnTo>
                    <a:lnTo>
                      <a:pt x="144" y="1780"/>
                    </a:lnTo>
                    <a:lnTo>
                      <a:pt x="144" y="1800"/>
                    </a:lnTo>
                    <a:lnTo>
                      <a:pt x="140" y="1826"/>
                    </a:lnTo>
                    <a:lnTo>
                      <a:pt x="136" y="1850"/>
                    </a:lnTo>
                    <a:lnTo>
                      <a:pt x="134" y="1872"/>
                    </a:lnTo>
                    <a:lnTo>
                      <a:pt x="130" y="1900"/>
                    </a:lnTo>
                    <a:lnTo>
                      <a:pt x="122" y="1936"/>
                    </a:lnTo>
                    <a:lnTo>
                      <a:pt x="116" y="1972"/>
                    </a:lnTo>
                    <a:lnTo>
                      <a:pt x="112" y="1998"/>
                    </a:lnTo>
                    <a:lnTo>
                      <a:pt x="106" y="2066"/>
                    </a:lnTo>
                    <a:lnTo>
                      <a:pt x="100" y="2126"/>
                    </a:lnTo>
                    <a:lnTo>
                      <a:pt x="100" y="2132"/>
                    </a:lnTo>
                    <a:lnTo>
                      <a:pt x="98" y="2136"/>
                    </a:lnTo>
                    <a:lnTo>
                      <a:pt x="96" y="2140"/>
                    </a:lnTo>
                    <a:lnTo>
                      <a:pt x="90" y="2150"/>
                    </a:lnTo>
                    <a:lnTo>
                      <a:pt x="76" y="2192"/>
                    </a:lnTo>
                    <a:lnTo>
                      <a:pt x="66" y="2222"/>
                    </a:lnTo>
                    <a:lnTo>
                      <a:pt x="58" y="2252"/>
                    </a:lnTo>
                    <a:lnTo>
                      <a:pt x="48" y="2296"/>
                    </a:lnTo>
                    <a:lnTo>
                      <a:pt x="48" y="2308"/>
                    </a:lnTo>
                    <a:lnTo>
                      <a:pt x="48" y="2318"/>
                    </a:lnTo>
                    <a:lnTo>
                      <a:pt x="50" y="2330"/>
                    </a:lnTo>
                    <a:lnTo>
                      <a:pt x="52" y="2344"/>
                    </a:lnTo>
                    <a:lnTo>
                      <a:pt x="50" y="2360"/>
                    </a:lnTo>
                    <a:lnTo>
                      <a:pt x="46" y="2376"/>
                    </a:lnTo>
                    <a:lnTo>
                      <a:pt x="42" y="2396"/>
                    </a:lnTo>
                    <a:lnTo>
                      <a:pt x="38" y="2414"/>
                    </a:lnTo>
                    <a:lnTo>
                      <a:pt x="38" y="2436"/>
                    </a:lnTo>
                    <a:lnTo>
                      <a:pt x="40" y="2462"/>
                    </a:lnTo>
                    <a:lnTo>
                      <a:pt x="40" y="2490"/>
                    </a:lnTo>
                    <a:lnTo>
                      <a:pt x="40" y="2516"/>
                    </a:lnTo>
                    <a:lnTo>
                      <a:pt x="32" y="2588"/>
                    </a:lnTo>
                    <a:lnTo>
                      <a:pt x="26" y="2646"/>
                    </a:lnTo>
                    <a:lnTo>
                      <a:pt x="14" y="2704"/>
                    </a:lnTo>
                    <a:lnTo>
                      <a:pt x="12" y="2706"/>
                    </a:lnTo>
                    <a:lnTo>
                      <a:pt x="8" y="2712"/>
                    </a:lnTo>
                    <a:lnTo>
                      <a:pt x="4" y="2734"/>
                    </a:lnTo>
                    <a:lnTo>
                      <a:pt x="0" y="2750"/>
                    </a:lnTo>
                    <a:lnTo>
                      <a:pt x="0" y="2774"/>
                    </a:lnTo>
                    <a:lnTo>
                      <a:pt x="2" y="2780"/>
                    </a:lnTo>
                    <a:lnTo>
                      <a:pt x="4" y="2786"/>
                    </a:lnTo>
                    <a:lnTo>
                      <a:pt x="10" y="2796"/>
                    </a:lnTo>
                    <a:lnTo>
                      <a:pt x="20" y="2808"/>
                    </a:lnTo>
                    <a:lnTo>
                      <a:pt x="24" y="2800"/>
                    </a:lnTo>
                    <a:lnTo>
                      <a:pt x="32" y="2826"/>
                    </a:lnTo>
                    <a:lnTo>
                      <a:pt x="34" y="2840"/>
                    </a:lnTo>
                    <a:lnTo>
                      <a:pt x="38" y="2862"/>
                    </a:lnTo>
                    <a:lnTo>
                      <a:pt x="42" y="2884"/>
                    </a:lnTo>
                    <a:lnTo>
                      <a:pt x="46" y="2900"/>
                    </a:lnTo>
                    <a:lnTo>
                      <a:pt x="52" y="2906"/>
                    </a:lnTo>
                    <a:lnTo>
                      <a:pt x="60" y="2912"/>
                    </a:lnTo>
                    <a:lnTo>
                      <a:pt x="84" y="2922"/>
                    </a:lnTo>
                    <a:lnTo>
                      <a:pt x="114" y="2932"/>
                    </a:lnTo>
                    <a:lnTo>
                      <a:pt x="144" y="2940"/>
                    </a:lnTo>
                    <a:lnTo>
                      <a:pt x="156" y="2944"/>
                    </a:lnTo>
                    <a:lnTo>
                      <a:pt x="168" y="2944"/>
                    </a:lnTo>
                    <a:lnTo>
                      <a:pt x="178" y="2944"/>
                    </a:lnTo>
                    <a:lnTo>
                      <a:pt x="188" y="2942"/>
                    </a:lnTo>
                    <a:lnTo>
                      <a:pt x="194" y="2940"/>
                    </a:lnTo>
                    <a:lnTo>
                      <a:pt x="200" y="2936"/>
                    </a:lnTo>
                    <a:lnTo>
                      <a:pt x="204" y="2932"/>
                    </a:lnTo>
                    <a:lnTo>
                      <a:pt x="206" y="2926"/>
                    </a:lnTo>
                    <a:lnTo>
                      <a:pt x="206" y="2922"/>
                    </a:lnTo>
                    <a:lnTo>
                      <a:pt x="206" y="2916"/>
                    </a:lnTo>
                    <a:lnTo>
                      <a:pt x="200" y="2904"/>
                    </a:lnTo>
                    <a:lnTo>
                      <a:pt x="186" y="2886"/>
                    </a:lnTo>
                    <a:lnTo>
                      <a:pt x="184" y="2882"/>
                    </a:lnTo>
                    <a:lnTo>
                      <a:pt x="184" y="2878"/>
                    </a:lnTo>
                    <a:lnTo>
                      <a:pt x="182" y="2868"/>
                    </a:lnTo>
                    <a:lnTo>
                      <a:pt x="178" y="2864"/>
                    </a:lnTo>
                    <a:lnTo>
                      <a:pt x="172" y="2860"/>
                    </a:lnTo>
                    <a:lnTo>
                      <a:pt x="166" y="2854"/>
                    </a:lnTo>
                    <a:lnTo>
                      <a:pt x="166" y="2852"/>
                    </a:lnTo>
                    <a:lnTo>
                      <a:pt x="164" y="2850"/>
                    </a:lnTo>
                    <a:lnTo>
                      <a:pt x="164" y="2838"/>
                    </a:lnTo>
                    <a:lnTo>
                      <a:pt x="158" y="2824"/>
                    </a:lnTo>
                    <a:lnTo>
                      <a:pt x="152" y="2808"/>
                    </a:lnTo>
                    <a:lnTo>
                      <a:pt x="150" y="2792"/>
                    </a:lnTo>
                    <a:lnTo>
                      <a:pt x="148" y="2786"/>
                    </a:lnTo>
                    <a:lnTo>
                      <a:pt x="146" y="2782"/>
                    </a:lnTo>
                    <a:lnTo>
                      <a:pt x="140" y="2776"/>
                    </a:lnTo>
                    <a:lnTo>
                      <a:pt x="140" y="2764"/>
                    </a:lnTo>
                    <a:lnTo>
                      <a:pt x="140" y="2756"/>
                    </a:lnTo>
                    <a:lnTo>
                      <a:pt x="144" y="2752"/>
                    </a:lnTo>
                    <a:lnTo>
                      <a:pt x="148" y="2748"/>
                    </a:lnTo>
                    <a:lnTo>
                      <a:pt x="152" y="2732"/>
                    </a:lnTo>
                    <a:lnTo>
                      <a:pt x="162" y="2656"/>
                    </a:lnTo>
                    <a:lnTo>
                      <a:pt x="180" y="2568"/>
                    </a:lnTo>
                    <a:lnTo>
                      <a:pt x="200" y="2476"/>
                    </a:lnTo>
                    <a:lnTo>
                      <a:pt x="212" y="2422"/>
                    </a:lnTo>
                    <a:lnTo>
                      <a:pt x="224" y="2366"/>
                    </a:lnTo>
                    <a:lnTo>
                      <a:pt x="234" y="2316"/>
                    </a:lnTo>
                    <a:lnTo>
                      <a:pt x="236" y="2294"/>
                    </a:lnTo>
                    <a:lnTo>
                      <a:pt x="238" y="2274"/>
                    </a:lnTo>
                    <a:lnTo>
                      <a:pt x="238" y="2256"/>
                    </a:lnTo>
                    <a:lnTo>
                      <a:pt x="242" y="2242"/>
                    </a:lnTo>
                    <a:lnTo>
                      <a:pt x="250" y="2212"/>
                    </a:lnTo>
                    <a:lnTo>
                      <a:pt x="254" y="2194"/>
                    </a:lnTo>
                    <a:lnTo>
                      <a:pt x="262" y="2176"/>
                    </a:lnTo>
                    <a:lnTo>
                      <a:pt x="272" y="2154"/>
                    </a:lnTo>
                    <a:lnTo>
                      <a:pt x="282" y="2130"/>
                    </a:lnTo>
                    <a:lnTo>
                      <a:pt x="316" y="2014"/>
                    </a:lnTo>
                    <a:lnTo>
                      <a:pt x="332" y="1956"/>
                    </a:lnTo>
                    <a:lnTo>
                      <a:pt x="338" y="1942"/>
                    </a:lnTo>
                    <a:lnTo>
                      <a:pt x="338" y="1940"/>
                    </a:lnTo>
                    <a:lnTo>
                      <a:pt x="338" y="1942"/>
                    </a:lnTo>
                    <a:lnTo>
                      <a:pt x="338" y="1944"/>
                    </a:lnTo>
                    <a:lnTo>
                      <a:pt x="338" y="1954"/>
                    </a:lnTo>
                    <a:lnTo>
                      <a:pt x="338" y="1968"/>
                    </a:lnTo>
                    <a:lnTo>
                      <a:pt x="344" y="2000"/>
                    </a:lnTo>
                    <a:lnTo>
                      <a:pt x="352" y="2036"/>
                    </a:lnTo>
                    <a:lnTo>
                      <a:pt x="344" y="2114"/>
                    </a:lnTo>
                    <a:lnTo>
                      <a:pt x="344" y="2136"/>
                    </a:lnTo>
                    <a:lnTo>
                      <a:pt x="346" y="2160"/>
                    </a:lnTo>
                    <a:lnTo>
                      <a:pt x="350" y="2192"/>
                    </a:lnTo>
                    <a:lnTo>
                      <a:pt x="348" y="2202"/>
                    </a:lnTo>
                    <a:lnTo>
                      <a:pt x="344" y="2218"/>
                    </a:lnTo>
                    <a:lnTo>
                      <a:pt x="336" y="2246"/>
                    </a:lnTo>
                    <a:lnTo>
                      <a:pt x="334" y="2260"/>
                    </a:lnTo>
                    <a:lnTo>
                      <a:pt x="334" y="2280"/>
                    </a:lnTo>
                    <a:lnTo>
                      <a:pt x="326" y="2322"/>
                    </a:lnTo>
                    <a:lnTo>
                      <a:pt x="320" y="2368"/>
                    </a:lnTo>
                    <a:lnTo>
                      <a:pt x="316" y="2408"/>
                    </a:lnTo>
                    <a:lnTo>
                      <a:pt x="314" y="2434"/>
                    </a:lnTo>
                    <a:lnTo>
                      <a:pt x="310" y="2468"/>
                    </a:lnTo>
                    <a:lnTo>
                      <a:pt x="294" y="2584"/>
                    </a:lnTo>
                    <a:lnTo>
                      <a:pt x="290" y="2592"/>
                    </a:lnTo>
                    <a:lnTo>
                      <a:pt x="286" y="2602"/>
                    </a:lnTo>
                    <a:lnTo>
                      <a:pt x="280" y="2616"/>
                    </a:lnTo>
                    <a:lnTo>
                      <a:pt x="276" y="2630"/>
                    </a:lnTo>
                    <a:lnTo>
                      <a:pt x="272" y="2652"/>
                    </a:lnTo>
                    <a:lnTo>
                      <a:pt x="272" y="2660"/>
                    </a:lnTo>
                    <a:lnTo>
                      <a:pt x="260" y="2680"/>
                    </a:lnTo>
                    <a:lnTo>
                      <a:pt x="254" y="2682"/>
                    </a:lnTo>
                    <a:lnTo>
                      <a:pt x="248" y="2698"/>
                    </a:lnTo>
                    <a:lnTo>
                      <a:pt x="264" y="2722"/>
                    </a:lnTo>
                    <a:lnTo>
                      <a:pt x="272" y="2730"/>
                    </a:lnTo>
                    <a:lnTo>
                      <a:pt x="284" y="2738"/>
                    </a:lnTo>
                    <a:lnTo>
                      <a:pt x="298" y="2748"/>
                    </a:lnTo>
                    <a:lnTo>
                      <a:pt x="310" y="2738"/>
                    </a:lnTo>
                    <a:lnTo>
                      <a:pt x="312" y="2742"/>
                    </a:lnTo>
                    <a:lnTo>
                      <a:pt x="316" y="2746"/>
                    </a:lnTo>
                    <a:lnTo>
                      <a:pt x="320" y="2752"/>
                    </a:lnTo>
                    <a:lnTo>
                      <a:pt x="328" y="2764"/>
                    </a:lnTo>
                    <a:lnTo>
                      <a:pt x="340" y="2784"/>
                    </a:lnTo>
                    <a:lnTo>
                      <a:pt x="354" y="2820"/>
                    </a:lnTo>
                    <a:lnTo>
                      <a:pt x="360" y="2828"/>
                    </a:lnTo>
                    <a:lnTo>
                      <a:pt x="368" y="2840"/>
                    </a:lnTo>
                    <a:lnTo>
                      <a:pt x="386" y="2862"/>
                    </a:lnTo>
                    <a:lnTo>
                      <a:pt x="392" y="2864"/>
                    </a:lnTo>
                    <a:lnTo>
                      <a:pt x="398" y="2868"/>
                    </a:lnTo>
                    <a:lnTo>
                      <a:pt x="414" y="2872"/>
                    </a:lnTo>
                    <a:lnTo>
                      <a:pt x="448" y="2878"/>
                    </a:lnTo>
                    <a:lnTo>
                      <a:pt x="462" y="2880"/>
                    </a:lnTo>
                    <a:lnTo>
                      <a:pt x="478" y="2880"/>
                    </a:lnTo>
                    <a:lnTo>
                      <a:pt x="498" y="2878"/>
                    </a:lnTo>
                    <a:lnTo>
                      <a:pt x="500" y="2876"/>
                    </a:lnTo>
                    <a:lnTo>
                      <a:pt x="500" y="2872"/>
                    </a:lnTo>
                    <a:lnTo>
                      <a:pt x="500" y="2864"/>
                    </a:lnTo>
                    <a:lnTo>
                      <a:pt x="498" y="2856"/>
                    </a:lnTo>
                    <a:lnTo>
                      <a:pt x="494" y="2848"/>
                    </a:lnTo>
                    <a:lnTo>
                      <a:pt x="486" y="2840"/>
                    </a:lnTo>
                    <a:lnTo>
                      <a:pt x="478" y="2832"/>
                    </a:lnTo>
                    <a:lnTo>
                      <a:pt x="466" y="2824"/>
                    </a:lnTo>
                    <a:lnTo>
                      <a:pt x="452" y="2818"/>
                    </a:lnTo>
                    <a:lnTo>
                      <a:pt x="436" y="2810"/>
                    </a:lnTo>
                    <a:lnTo>
                      <a:pt x="438" y="2786"/>
                    </a:lnTo>
                    <a:lnTo>
                      <a:pt x="438" y="2780"/>
                    </a:lnTo>
                    <a:lnTo>
                      <a:pt x="436" y="2776"/>
                    </a:lnTo>
                    <a:lnTo>
                      <a:pt x="432" y="2770"/>
                    </a:lnTo>
                    <a:lnTo>
                      <a:pt x="432" y="2766"/>
                    </a:lnTo>
                    <a:lnTo>
                      <a:pt x="432" y="2758"/>
                    </a:lnTo>
                    <a:lnTo>
                      <a:pt x="434" y="2744"/>
                    </a:lnTo>
                    <a:lnTo>
                      <a:pt x="434" y="2732"/>
                    </a:lnTo>
                    <a:lnTo>
                      <a:pt x="432" y="2720"/>
                    </a:lnTo>
                    <a:lnTo>
                      <a:pt x="432" y="2712"/>
                    </a:lnTo>
                    <a:lnTo>
                      <a:pt x="432" y="2706"/>
                    </a:lnTo>
                    <a:lnTo>
                      <a:pt x="434" y="2700"/>
                    </a:lnTo>
                    <a:lnTo>
                      <a:pt x="438" y="2686"/>
                    </a:lnTo>
                    <a:lnTo>
                      <a:pt x="440" y="2672"/>
                    </a:lnTo>
                    <a:lnTo>
                      <a:pt x="440" y="2656"/>
                    </a:lnTo>
                    <a:lnTo>
                      <a:pt x="440" y="2638"/>
                    </a:lnTo>
                    <a:lnTo>
                      <a:pt x="442" y="2614"/>
                    </a:lnTo>
                    <a:lnTo>
                      <a:pt x="454" y="2542"/>
                    </a:lnTo>
                    <a:lnTo>
                      <a:pt x="460" y="2496"/>
                    </a:lnTo>
                    <a:lnTo>
                      <a:pt x="470" y="2456"/>
                    </a:lnTo>
                    <a:lnTo>
                      <a:pt x="478" y="2418"/>
                    </a:lnTo>
                    <a:lnTo>
                      <a:pt x="484" y="2380"/>
                    </a:lnTo>
                    <a:lnTo>
                      <a:pt x="490" y="2328"/>
                    </a:lnTo>
                    <a:lnTo>
                      <a:pt x="492" y="2302"/>
                    </a:lnTo>
                    <a:lnTo>
                      <a:pt x="494" y="2282"/>
                    </a:lnTo>
                    <a:lnTo>
                      <a:pt x="504" y="2236"/>
                    </a:lnTo>
                    <a:lnTo>
                      <a:pt x="504" y="2228"/>
                    </a:lnTo>
                    <a:lnTo>
                      <a:pt x="504" y="2218"/>
                    </a:lnTo>
                    <a:lnTo>
                      <a:pt x="504" y="2202"/>
                    </a:lnTo>
                    <a:lnTo>
                      <a:pt x="504" y="2180"/>
                    </a:lnTo>
                    <a:lnTo>
                      <a:pt x="508" y="2154"/>
                    </a:lnTo>
                    <a:lnTo>
                      <a:pt x="514" y="2126"/>
                    </a:lnTo>
                    <a:lnTo>
                      <a:pt x="526" y="2082"/>
                    </a:lnTo>
                    <a:lnTo>
                      <a:pt x="544" y="1970"/>
                    </a:lnTo>
                    <a:lnTo>
                      <a:pt x="556" y="1916"/>
                    </a:lnTo>
                    <a:lnTo>
                      <a:pt x="562" y="1878"/>
                    </a:lnTo>
                    <a:lnTo>
                      <a:pt x="566" y="1832"/>
                    </a:lnTo>
                    <a:lnTo>
                      <a:pt x="570" y="1764"/>
                    </a:lnTo>
                    <a:lnTo>
                      <a:pt x="572" y="1758"/>
                    </a:lnTo>
                    <a:lnTo>
                      <a:pt x="568" y="1748"/>
                    </a:lnTo>
                    <a:lnTo>
                      <a:pt x="568" y="1740"/>
                    </a:lnTo>
                    <a:lnTo>
                      <a:pt x="568" y="1736"/>
                    </a:lnTo>
                    <a:lnTo>
                      <a:pt x="570" y="1724"/>
                    </a:lnTo>
                    <a:lnTo>
                      <a:pt x="570" y="1702"/>
                    </a:lnTo>
                    <a:lnTo>
                      <a:pt x="568" y="1660"/>
                    </a:lnTo>
                    <a:lnTo>
                      <a:pt x="568" y="1638"/>
                    </a:lnTo>
                    <a:lnTo>
                      <a:pt x="570" y="1626"/>
                    </a:lnTo>
                    <a:lnTo>
                      <a:pt x="572" y="1616"/>
                    </a:lnTo>
                    <a:lnTo>
                      <a:pt x="572" y="1602"/>
                    </a:lnTo>
                    <a:lnTo>
                      <a:pt x="568" y="1562"/>
                    </a:lnTo>
                    <a:lnTo>
                      <a:pt x="566" y="1540"/>
                    </a:lnTo>
                    <a:lnTo>
                      <a:pt x="572" y="1536"/>
                    </a:lnTo>
                    <a:lnTo>
                      <a:pt x="576" y="1528"/>
                    </a:lnTo>
                    <a:lnTo>
                      <a:pt x="580" y="1510"/>
                    </a:lnTo>
                    <a:lnTo>
                      <a:pt x="582" y="1496"/>
                    </a:lnTo>
                    <a:lnTo>
                      <a:pt x="582" y="1488"/>
                    </a:lnTo>
                    <a:lnTo>
                      <a:pt x="610" y="1484"/>
                    </a:lnTo>
                    <a:lnTo>
                      <a:pt x="616" y="1482"/>
                    </a:lnTo>
                    <a:lnTo>
                      <a:pt x="620" y="1476"/>
                    </a:lnTo>
                    <a:lnTo>
                      <a:pt x="624" y="1470"/>
                    </a:lnTo>
                    <a:lnTo>
                      <a:pt x="662" y="1468"/>
                    </a:lnTo>
                    <a:lnTo>
                      <a:pt x="720" y="1468"/>
                    </a:lnTo>
                    <a:lnTo>
                      <a:pt x="744" y="1468"/>
                    </a:lnTo>
                    <a:lnTo>
                      <a:pt x="774" y="1466"/>
                    </a:lnTo>
                    <a:lnTo>
                      <a:pt x="810" y="1462"/>
                    </a:lnTo>
                    <a:lnTo>
                      <a:pt x="828" y="1458"/>
                    </a:lnTo>
                    <a:lnTo>
                      <a:pt x="846" y="1452"/>
                    </a:lnTo>
                    <a:lnTo>
                      <a:pt x="854" y="1448"/>
                    </a:lnTo>
                    <a:lnTo>
                      <a:pt x="860" y="1442"/>
                    </a:lnTo>
                    <a:lnTo>
                      <a:pt x="866" y="1438"/>
                    </a:lnTo>
                    <a:lnTo>
                      <a:pt x="870" y="1430"/>
                    </a:lnTo>
                    <a:lnTo>
                      <a:pt x="876" y="1418"/>
                    </a:lnTo>
                    <a:lnTo>
                      <a:pt x="880" y="1404"/>
                    </a:lnTo>
                    <a:lnTo>
                      <a:pt x="880" y="1390"/>
                    </a:lnTo>
                    <a:lnTo>
                      <a:pt x="880" y="1380"/>
                    </a:lnTo>
                    <a:lnTo>
                      <a:pt x="878" y="1370"/>
                    </a:lnTo>
                    <a:close/>
                    <a:moveTo>
                      <a:pt x="192" y="1304"/>
                    </a:moveTo>
                    <a:lnTo>
                      <a:pt x="192" y="1304"/>
                    </a:lnTo>
                    <a:lnTo>
                      <a:pt x="180" y="1304"/>
                    </a:lnTo>
                    <a:lnTo>
                      <a:pt x="176" y="1302"/>
                    </a:lnTo>
                    <a:lnTo>
                      <a:pt x="174" y="1300"/>
                    </a:lnTo>
                    <a:lnTo>
                      <a:pt x="170" y="1294"/>
                    </a:lnTo>
                    <a:lnTo>
                      <a:pt x="168" y="1292"/>
                    </a:lnTo>
                    <a:lnTo>
                      <a:pt x="160" y="1286"/>
                    </a:lnTo>
                    <a:lnTo>
                      <a:pt x="158" y="1280"/>
                    </a:lnTo>
                    <a:lnTo>
                      <a:pt x="156" y="1276"/>
                    </a:lnTo>
                    <a:lnTo>
                      <a:pt x="152" y="1274"/>
                    </a:lnTo>
                    <a:lnTo>
                      <a:pt x="154" y="1270"/>
                    </a:lnTo>
                    <a:lnTo>
                      <a:pt x="154" y="1266"/>
                    </a:lnTo>
                    <a:lnTo>
                      <a:pt x="152" y="1260"/>
                    </a:lnTo>
                    <a:lnTo>
                      <a:pt x="146" y="1246"/>
                    </a:lnTo>
                    <a:lnTo>
                      <a:pt x="150" y="1224"/>
                    </a:lnTo>
                    <a:lnTo>
                      <a:pt x="160" y="1214"/>
                    </a:lnTo>
                    <a:lnTo>
                      <a:pt x="170" y="1204"/>
                    </a:lnTo>
                    <a:lnTo>
                      <a:pt x="172" y="1200"/>
                    </a:lnTo>
                    <a:lnTo>
                      <a:pt x="174" y="1194"/>
                    </a:lnTo>
                    <a:lnTo>
                      <a:pt x="186" y="1212"/>
                    </a:lnTo>
                    <a:lnTo>
                      <a:pt x="196" y="1228"/>
                    </a:lnTo>
                    <a:lnTo>
                      <a:pt x="202" y="1242"/>
                    </a:lnTo>
                    <a:lnTo>
                      <a:pt x="206" y="1264"/>
                    </a:lnTo>
                    <a:lnTo>
                      <a:pt x="208" y="1274"/>
                    </a:lnTo>
                    <a:lnTo>
                      <a:pt x="208" y="1288"/>
                    </a:lnTo>
                    <a:lnTo>
                      <a:pt x="208" y="1308"/>
                    </a:lnTo>
                    <a:lnTo>
                      <a:pt x="210" y="1312"/>
                    </a:lnTo>
                    <a:lnTo>
                      <a:pt x="204" y="1308"/>
                    </a:lnTo>
                    <a:lnTo>
                      <a:pt x="192" y="1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2090737" y="-1489075"/>
                <a:ext cx="368300" cy="454025"/>
              </a:xfrm>
              <a:custGeom>
                <a:avLst/>
                <a:gdLst>
                  <a:gd name="T0" fmla="*/ 2147483647 w 232"/>
                  <a:gd name="T1" fmla="*/ 0 h 286"/>
                  <a:gd name="T2" fmla="*/ 2147483647 w 232"/>
                  <a:gd name="T3" fmla="*/ 2147483647 h 286"/>
                  <a:gd name="T4" fmla="*/ 2147483647 w 232"/>
                  <a:gd name="T5" fmla="*/ 2147483647 h 286"/>
                  <a:gd name="T6" fmla="*/ 2147483647 w 232"/>
                  <a:gd name="T7" fmla="*/ 2147483647 h 286"/>
                  <a:gd name="T8" fmla="*/ 2147483647 w 232"/>
                  <a:gd name="T9" fmla="*/ 2147483647 h 286"/>
                  <a:gd name="T10" fmla="*/ 2147483647 w 232"/>
                  <a:gd name="T11" fmla="*/ 2147483647 h 286"/>
                  <a:gd name="T12" fmla="*/ 2147483647 w 232"/>
                  <a:gd name="T13" fmla="*/ 2147483647 h 286"/>
                  <a:gd name="T14" fmla="*/ 2147483647 w 232"/>
                  <a:gd name="T15" fmla="*/ 2147483647 h 286"/>
                  <a:gd name="T16" fmla="*/ 2147483647 w 232"/>
                  <a:gd name="T17" fmla="*/ 2147483647 h 286"/>
                  <a:gd name="T18" fmla="*/ 2147483647 w 232"/>
                  <a:gd name="T19" fmla="*/ 2147483647 h 286"/>
                  <a:gd name="T20" fmla="*/ 2147483647 w 232"/>
                  <a:gd name="T21" fmla="*/ 2147483647 h 286"/>
                  <a:gd name="T22" fmla="*/ 2147483647 w 232"/>
                  <a:gd name="T23" fmla="*/ 2147483647 h 286"/>
                  <a:gd name="T24" fmla="*/ 2147483647 w 232"/>
                  <a:gd name="T25" fmla="*/ 2147483647 h 286"/>
                  <a:gd name="T26" fmla="*/ 2147483647 w 232"/>
                  <a:gd name="T27" fmla="*/ 2147483647 h 286"/>
                  <a:gd name="T28" fmla="*/ 2147483647 w 232"/>
                  <a:gd name="T29" fmla="*/ 2147483647 h 286"/>
                  <a:gd name="T30" fmla="*/ 2147483647 w 232"/>
                  <a:gd name="T31" fmla="*/ 2147483647 h 286"/>
                  <a:gd name="T32" fmla="*/ 2147483647 w 232"/>
                  <a:gd name="T33" fmla="*/ 2147483647 h 286"/>
                  <a:gd name="T34" fmla="*/ 2147483647 w 232"/>
                  <a:gd name="T35" fmla="*/ 2147483647 h 286"/>
                  <a:gd name="T36" fmla="*/ 2147483647 w 232"/>
                  <a:gd name="T37" fmla="*/ 2147483647 h 286"/>
                  <a:gd name="T38" fmla="*/ 2147483647 w 232"/>
                  <a:gd name="T39" fmla="*/ 2147483647 h 286"/>
                  <a:gd name="T40" fmla="*/ 2147483647 w 232"/>
                  <a:gd name="T41" fmla="*/ 2147483647 h 286"/>
                  <a:gd name="T42" fmla="*/ 2147483647 w 232"/>
                  <a:gd name="T43" fmla="*/ 2147483647 h 286"/>
                  <a:gd name="T44" fmla="*/ 2147483647 w 232"/>
                  <a:gd name="T45" fmla="*/ 2147483647 h 286"/>
                  <a:gd name="T46" fmla="*/ 2147483647 w 232"/>
                  <a:gd name="T47" fmla="*/ 2147483647 h 286"/>
                  <a:gd name="T48" fmla="*/ 2147483647 w 232"/>
                  <a:gd name="T49" fmla="*/ 2147483647 h 286"/>
                  <a:gd name="T50" fmla="*/ 2147483647 w 232"/>
                  <a:gd name="T51" fmla="*/ 2147483647 h 286"/>
                  <a:gd name="T52" fmla="*/ 2147483647 w 232"/>
                  <a:gd name="T53" fmla="*/ 2147483647 h 286"/>
                  <a:gd name="T54" fmla="*/ 2147483647 w 232"/>
                  <a:gd name="T55" fmla="*/ 2147483647 h 286"/>
                  <a:gd name="T56" fmla="*/ 2147483647 w 232"/>
                  <a:gd name="T57" fmla="*/ 2147483647 h 286"/>
                  <a:gd name="T58" fmla="*/ 2147483647 w 232"/>
                  <a:gd name="T59" fmla="*/ 2147483647 h 286"/>
                  <a:gd name="T60" fmla="*/ 2147483647 w 232"/>
                  <a:gd name="T61" fmla="*/ 2147483647 h 286"/>
                  <a:gd name="T62" fmla="*/ 2147483647 w 232"/>
                  <a:gd name="T63" fmla="*/ 2147483647 h 286"/>
                  <a:gd name="T64" fmla="*/ 2147483647 w 232"/>
                  <a:gd name="T65" fmla="*/ 2147483647 h 286"/>
                  <a:gd name="T66" fmla="*/ 2147483647 w 232"/>
                  <a:gd name="T67" fmla="*/ 2147483647 h 286"/>
                  <a:gd name="T68" fmla="*/ 0 w 232"/>
                  <a:gd name="T69" fmla="*/ 2147483647 h 2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2"/>
                  <a:gd name="T106" fmla="*/ 0 h 286"/>
                  <a:gd name="T107" fmla="*/ 232 w 232"/>
                  <a:gd name="T108" fmla="*/ 286 h 2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2" h="286">
                    <a:moveTo>
                      <a:pt x="32" y="0"/>
                    </a:moveTo>
                    <a:lnTo>
                      <a:pt x="32" y="0"/>
                    </a:lnTo>
                    <a:lnTo>
                      <a:pt x="90" y="50"/>
                    </a:lnTo>
                    <a:lnTo>
                      <a:pt x="134" y="86"/>
                    </a:lnTo>
                    <a:lnTo>
                      <a:pt x="154" y="100"/>
                    </a:lnTo>
                    <a:lnTo>
                      <a:pt x="166" y="108"/>
                    </a:lnTo>
                    <a:lnTo>
                      <a:pt x="190" y="86"/>
                    </a:lnTo>
                    <a:lnTo>
                      <a:pt x="206" y="68"/>
                    </a:lnTo>
                    <a:lnTo>
                      <a:pt x="216" y="58"/>
                    </a:lnTo>
                    <a:lnTo>
                      <a:pt x="218" y="58"/>
                    </a:lnTo>
                    <a:lnTo>
                      <a:pt x="220" y="60"/>
                    </a:lnTo>
                    <a:lnTo>
                      <a:pt x="222" y="66"/>
                    </a:lnTo>
                    <a:lnTo>
                      <a:pt x="222" y="82"/>
                    </a:lnTo>
                    <a:lnTo>
                      <a:pt x="220" y="108"/>
                    </a:lnTo>
                    <a:lnTo>
                      <a:pt x="218" y="138"/>
                    </a:lnTo>
                    <a:lnTo>
                      <a:pt x="208" y="136"/>
                    </a:lnTo>
                    <a:lnTo>
                      <a:pt x="214" y="172"/>
                    </a:lnTo>
                    <a:lnTo>
                      <a:pt x="222" y="194"/>
                    </a:lnTo>
                    <a:lnTo>
                      <a:pt x="226" y="218"/>
                    </a:lnTo>
                    <a:lnTo>
                      <a:pt x="230" y="248"/>
                    </a:lnTo>
                    <a:lnTo>
                      <a:pt x="232" y="286"/>
                    </a:lnTo>
                    <a:lnTo>
                      <a:pt x="222" y="230"/>
                    </a:lnTo>
                    <a:lnTo>
                      <a:pt x="212" y="188"/>
                    </a:lnTo>
                    <a:lnTo>
                      <a:pt x="206" y="170"/>
                    </a:lnTo>
                    <a:lnTo>
                      <a:pt x="198" y="160"/>
                    </a:lnTo>
                    <a:lnTo>
                      <a:pt x="198" y="126"/>
                    </a:lnTo>
                    <a:lnTo>
                      <a:pt x="188" y="120"/>
                    </a:lnTo>
                    <a:lnTo>
                      <a:pt x="178" y="114"/>
                    </a:lnTo>
                    <a:lnTo>
                      <a:pt x="168" y="112"/>
                    </a:lnTo>
                    <a:lnTo>
                      <a:pt x="164" y="112"/>
                    </a:lnTo>
                    <a:lnTo>
                      <a:pt x="160" y="114"/>
                    </a:lnTo>
                    <a:lnTo>
                      <a:pt x="148" y="122"/>
                    </a:lnTo>
                    <a:lnTo>
                      <a:pt x="138" y="132"/>
                    </a:lnTo>
                    <a:lnTo>
                      <a:pt x="126" y="142"/>
                    </a:lnTo>
                    <a:lnTo>
                      <a:pt x="112" y="154"/>
                    </a:lnTo>
                    <a:lnTo>
                      <a:pt x="122" y="148"/>
                    </a:lnTo>
                    <a:lnTo>
                      <a:pt x="138" y="140"/>
                    </a:lnTo>
                    <a:lnTo>
                      <a:pt x="144" y="138"/>
                    </a:lnTo>
                    <a:lnTo>
                      <a:pt x="146" y="136"/>
                    </a:lnTo>
                    <a:lnTo>
                      <a:pt x="170" y="158"/>
                    </a:lnTo>
                    <a:lnTo>
                      <a:pt x="168" y="162"/>
                    </a:lnTo>
                    <a:lnTo>
                      <a:pt x="164" y="170"/>
                    </a:lnTo>
                    <a:lnTo>
                      <a:pt x="162" y="182"/>
                    </a:lnTo>
                    <a:lnTo>
                      <a:pt x="158" y="196"/>
                    </a:lnTo>
                    <a:lnTo>
                      <a:pt x="158" y="218"/>
                    </a:lnTo>
                    <a:lnTo>
                      <a:pt x="158" y="244"/>
                    </a:lnTo>
                    <a:lnTo>
                      <a:pt x="162" y="276"/>
                    </a:lnTo>
                    <a:lnTo>
                      <a:pt x="134" y="216"/>
                    </a:lnTo>
                    <a:lnTo>
                      <a:pt x="112" y="172"/>
                    </a:lnTo>
                    <a:lnTo>
                      <a:pt x="102" y="156"/>
                    </a:lnTo>
                    <a:lnTo>
                      <a:pt x="96" y="146"/>
                    </a:lnTo>
                    <a:lnTo>
                      <a:pt x="52" y="98"/>
                    </a:lnTo>
                    <a:lnTo>
                      <a:pt x="28" y="72"/>
                    </a:lnTo>
                    <a:lnTo>
                      <a:pt x="16" y="56"/>
                    </a:lnTo>
                    <a:lnTo>
                      <a:pt x="12" y="50"/>
                    </a:lnTo>
                    <a:lnTo>
                      <a:pt x="8" y="40"/>
                    </a:lnTo>
                    <a:lnTo>
                      <a:pt x="0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Freeform 55"/>
              <p:cNvSpPr>
                <a:spLocks/>
              </p:cNvSpPr>
              <p:nvPr/>
            </p:nvSpPr>
            <p:spPr bwMode="auto">
              <a:xfrm>
                <a:off x="2309812" y="-1311275"/>
                <a:ext cx="149225" cy="422275"/>
              </a:xfrm>
              <a:custGeom>
                <a:avLst/>
                <a:gdLst>
                  <a:gd name="T0" fmla="*/ 0 w 94"/>
                  <a:gd name="T1" fmla="*/ 2147483647 h 266"/>
                  <a:gd name="T2" fmla="*/ 2147483647 w 94"/>
                  <a:gd name="T3" fmla="*/ 2147483647 h 266"/>
                  <a:gd name="T4" fmla="*/ 2147483647 w 94"/>
                  <a:gd name="T5" fmla="*/ 2147483647 h 266"/>
                  <a:gd name="T6" fmla="*/ 2147483647 w 94"/>
                  <a:gd name="T7" fmla="*/ 2147483647 h 266"/>
                  <a:gd name="T8" fmla="*/ 2147483647 w 94"/>
                  <a:gd name="T9" fmla="*/ 2147483647 h 266"/>
                  <a:gd name="T10" fmla="*/ 2147483647 w 94"/>
                  <a:gd name="T11" fmla="*/ 2147483647 h 266"/>
                  <a:gd name="T12" fmla="*/ 2147483647 w 94"/>
                  <a:gd name="T13" fmla="*/ 2147483647 h 266"/>
                  <a:gd name="T14" fmla="*/ 2147483647 w 94"/>
                  <a:gd name="T15" fmla="*/ 2147483647 h 266"/>
                  <a:gd name="T16" fmla="*/ 2147483647 w 94"/>
                  <a:gd name="T17" fmla="*/ 2147483647 h 266"/>
                  <a:gd name="T18" fmla="*/ 2147483647 w 94"/>
                  <a:gd name="T19" fmla="*/ 2147483647 h 266"/>
                  <a:gd name="T20" fmla="*/ 2147483647 w 94"/>
                  <a:gd name="T21" fmla="*/ 2147483647 h 266"/>
                  <a:gd name="T22" fmla="*/ 2147483647 w 94"/>
                  <a:gd name="T23" fmla="*/ 2147483647 h 266"/>
                  <a:gd name="T24" fmla="*/ 2147483647 w 94"/>
                  <a:gd name="T25" fmla="*/ 2147483647 h 266"/>
                  <a:gd name="T26" fmla="*/ 2147483647 w 94"/>
                  <a:gd name="T27" fmla="*/ 2147483647 h 266"/>
                  <a:gd name="T28" fmla="*/ 2147483647 w 94"/>
                  <a:gd name="T29" fmla="*/ 2147483647 h 266"/>
                  <a:gd name="T30" fmla="*/ 2147483647 w 94"/>
                  <a:gd name="T31" fmla="*/ 2147483647 h 266"/>
                  <a:gd name="T32" fmla="*/ 2147483647 w 94"/>
                  <a:gd name="T33" fmla="*/ 2147483647 h 266"/>
                  <a:gd name="T34" fmla="*/ 2147483647 w 94"/>
                  <a:gd name="T35" fmla="*/ 0 h 266"/>
                  <a:gd name="T36" fmla="*/ 2147483647 w 94"/>
                  <a:gd name="T37" fmla="*/ 0 h 266"/>
                  <a:gd name="T38" fmla="*/ 2147483647 w 94"/>
                  <a:gd name="T39" fmla="*/ 2147483647 h 266"/>
                  <a:gd name="T40" fmla="*/ 0 w 94"/>
                  <a:gd name="T41" fmla="*/ 2147483647 h 266"/>
                  <a:gd name="T42" fmla="*/ 0 w 94"/>
                  <a:gd name="T43" fmla="*/ 2147483647 h 2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266"/>
                  <a:gd name="T68" fmla="*/ 94 w 94"/>
                  <a:gd name="T69" fmla="*/ 266 h 26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266">
                    <a:moveTo>
                      <a:pt x="0" y="16"/>
                    </a:moveTo>
                    <a:lnTo>
                      <a:pt x="32" y="46"/>
                    </a:lnTo>
                    <a:lnTo>
                      <a:pt x="28" y="58"/>
                    </a:lnTo>
                    <a:lnTo>
                      <a:pt x="20" y="86"/>
                    </a:lnTo>
                    <a:lnTo>
                      <a:pt x="18" y="104"/>
                    </a:lnTo>
                    <a:lnTo>
                      <a:pt x="18" y="124"/>
                    </a:lnTo>
                    <a:lnTo>
                      <a:pt x="20" y="144"/>
                    </a:lnTo>
                    <a:lnTo>
                      <a:pt x="24" y="164"/>
                    </a:lnTo>
                    <a:lnTo>
                      <a:pt x="74" y="266"/>
                    </a:lnTo>
                    <a:lnTo>
                      <a:pt x="94" y="174"/>
                    </a:lnTo>
                    <a:lnTo>
                      <a:pt x="60" y="48"/>
                    </a:lnTo>
                    <a:lnTo>
                      <a:pt x="60" y="14"/>
                    </a:lnTo>
                    <a:lnTo>
                      <a:pt x="56" y="10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2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" name="Gruppe 188"/>
            <p:cNvGrpSpPr>
              <a:grpSpLocks/>
            </p:cNvGrpSpPr>
            <p:nvPr/>
          </p:nvGrpSpPr>
          <p:grpSpPr bwMode="auto">
            <a:xfrm>
              <a:off x="2350208" y="1602044"/>
              <a:ext cx="548078" cy="559156"/>
              <a:chOff x="3262312" y="2393944"/>
              <a:chExt cx="1293813" cy="1319961"/>
            </a:xfrm>
          </p:grpSpPr>
          <p:grpSp>
            <p:nvGrpSpPr>
              <p:cNvPr id="42" name="Gruppe 90"/>
              <p:cNvGrpSpPr>
                <a:grpSpLocks/>
              </p:cNvGrpSpPr>
              <p:nvPr/>
            </p:nvGrpSpPr>
            <p:grpSpPr bwMode="auto">
              <a:xfrm>
                <a:off x="3262312" y="2393944"/>
                <a:ext cx="1293813" cy="1294029"/>
                <a:chOff x="428742" y="3317708"/>
                <a:chExt cx="492200" cy="492258"/>
              </a:xfrm>
            </p:grpSpPr>
            <p:sp>
              <p:nvSpPr>
                <p:cNvPr id="44" name="Ellipse 56"/>
                <p:cNvSpPr/>
                <p:nvPr/>
              </p:nvSpPr>
              <p:spPr bwMode="auto">
                <a:xfrm>
                  <a:off x="428742" y="3317708"/>
                  <a:ext cx="492200" cy="492258"/>
                </a:xfrm>
                <a:prstGeom prst="ellipse">
                  <a:avLst/>
                </a:prstGeom>
                <a:gradFill flip="none" rotWithShape="1">
                  <a:gsLst>
                    <a:gs pos="31000">
                      <a:srgbClr val="FFFF00">
                        <a:alpha val="20000"/>
                      </a:srgbClr>
                    </a:gs>
                    <a:gs pos="100000">
                      <a:srgbClr val="FFC000">
                        <a:alpha val="21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>
                      <a:alpha val="20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45" name="Ellipse 57"/>
                <p:cNvSpPr/>
                <p:nvPr/>
              </p:nvSpPr>
              <p:spPr bwMode="auto">
                <a:xfrm>
                  <a:off x="498282" y="3336358"/>
                  <a:ext cx="367000" cy="2657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43" name="Måne 53"/>
              <p:cNvSpPr/>
              <p:nvPr/>
            </p:nvSpPr>
            <p:spPr bwMode="auto">
              <a:xfrm rot="16570711">
                <a:off x="3577342" y="2838256"/>
                <a:ext cx="564537" cy="1186762"/>
              </a:xfrm>
              <a:prstGeom prst="moon">
                <a:avLst>
                  <a:gd name="adj" fmla="val 1820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9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grpSp>
          <p:nvGrpSpPr>
            <p:cNvPr id="22" name="Gruppe 188"/>
            <p:cNvGrpSpPr>
              <a:grpSpLocks/>
            </p:cNvGrpSpPr>
            <p:nvPr/>
          </p:nvGrpSpPr>
          <p:grpSpPr bwMode="auto">
            <a:xfrm>
              <a:off x="3553186" y="1073150"/>
              <a:ext cx="548078" cy="559156"/>
              <a:chOff x="3262312" y="2393944"/>
              <a:chExt cx="1293813" cy="1319961"/>
            </a:xfrm>
          </p:grpSpPr>
          <p:grpSp>
            <p:nvGrpSpPr>
              <p:cNvPr id="38" name="Gruppe 90"/>
              <p:cNvGrpSpPr>
                <a:grpSpLocks/>
              </p:cNvGrpSpPr>
              <p:nvPr/>
            </p:nvGrpSpPr>
            <p:grpSpPr bwMode="auto">
              <a:xfrm>
                <a:off x="3262312" y="2393944"/>
                <a:ext cx="1293813" cy="1294029"/>
                <a:chOff x="428742" y="3317708"/>
                <a:chExt cx="492200" cy="492258"/>
              </a:xfrm>
            </p:grpSpPr>
            <p:sp>
              <p:nvSpPr>
                <p:cNvPr id="40" name="Ellipse 56"/>
                <p:cNvSpPr/>
                <p:nvPr/>
              </p:nvSpPr>
              <p:spPr bwMode="auto">
                <a:xfrm>
                  <a:off x="428742" y="3317708"/>
                  <a:ext cx="492200" cy="49225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>
                        <a:alpha val="41000"/>
                      </a:srgbClr>
                    </a:gs>
                    <a:gs pos="100000">
                      <a:srgbClr val="FFC000">
                        <a:alpha val="39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>
                      <a:alpha val="41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41" name="Ellipse 57"/>
                <p:cNvSpPr/>
                <p:nvPr/>
              </p:nvSpPr>
              <p:spPr bwMode="auto">
                <a:xfrm>
                  <a:off x="496805" y="3336693"/>
                  <a:ext cx="363835" cy="2657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39" name="Måne 53"/>
              <p:cNvSpPr/>
              <p:nvPr/>
            </p:nvSpPr>
            <p:spPr bwMode="auto">
              <a:xfrm rot="16570711">
                <a:off x="3577342" y="2838256"/>
                <a:ext cx="564537" cy="1186762"/>
              </a:xfrm>
              <a:prstGeom prst="moon">
                <a:avLst>
                  <a:gd name="adj" fmla="val 1820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grpSp>
          <p:nvGrpSpPr>
            <p:cNvPr id="23" name="Gruppe 188"/>
            <p:cNvGrpSpPr>
              <a:grpSpLocks/>
            </p:cNvGrpSpPr>
            <p:nvPr/>
          </p:nvGrpSpPr>
          <p:grpSpPr bwMode="auto">
            <a:xfrm>
              <a:off x="4945436" y="1241147"/>
              <a:ext cx="548078" cy="559156"/>
              <a:chOff x="3262312" y="2393944"/>
              <a:chExt cx="1293813" cy="1319961"/>
            </a:xfrm>
          </p:grpSpPr>
          <p:grpSp>
            <p:nvGrpSpPr>
              <p:cNvPr id="34" name="Gruppe 90"/>
              <p:cNvGrpSpPr>
                <a:grpSpLocks/>
              </p:cNvGrpSpPr>
              <p:nvPr/>
            </p:nvGrpSpPr>
            <p:grpSpPr bwMode="auto">
              <a:xfrm>
                <a:off x="3262312" y="2393944"/>
                <a:ext cx="1293813" cy="1294029"/>
                <a:chOff x="428742" y="3317708"/>
                <a:chExt cx="492200" cy="492258"/>
              </a:xfrm>
            </p:grpSpPr>
            <p:sp>
              <p:nvSpPr>
                <p:cNvPr id="36" name="Ellipse 56"/>
                <p:cNvSpPr/>
                <p:nvPr/>
              </p:nvSpPr>
              <p:spPr bwMode="auto">
                <a:xfrm>
                  <a:off x="428742" y="3317708"/>
                  <a:ext cx="492200" cy="49225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>
                        <a:alpha val="60000"/>
                      </a:srgbClr>
                    </a:gs>
                    <a:gs pos="100000">
                      <a:srgbClr val="FFC000">
                        <a:alpha val="59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>
                      <a:alpha val="60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37" name="Ellipse 57"/>
                <p:cNvSpPr/>
                <p:nvPr/>
              </p:nvSpPr>
              <p:spPr bwMode="auto">
                <a:xfrm>
                  <a:off x="502523" y="3337707"/>
                  <a:ext cx="357509" cy="2657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35" name="Måne 53"/>
              <p:cNvSpPr/>
              <p:nvPr/>
            </p:nvSpPr>
            <p:spPr bwMode="auto">
              <a:xfrm rot="16570711">
                <a:off x="3577342" y="2838256"/>
                <a:ext cx="564537" cy="1186762"/>
              </a:xfrm>
              <a:prstGeom prst="moon">
                <a:avLst>
                  <a:gd name="adj" fmla="val 1820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grpSp>
          <p:nvGrpSpPr>
            <p:cNvPr id="24" name="Gruppe 188"/>
            <p:cNvGrpSpPr>
              <a:grpSpLocks/>
            </p:cNvGrpSpPr>
            <p:nvPr/>
          </p:nvGrpSpPr>
          <p:grpSpPr bwMode="auto">
            <a:xfrm>
              <a:off x="5827713" y="2189162"/>
              <a:ext cx="547687" cy="559987"/>
              <a:chOff x="3263608" y="2391982"/>
              <a:chExt cx="1292890" cy="1321923"/>
            </a:xfrm>
          </p:grpSpPr>
          <p:grpSp>
            <p:nvGrpSpPr>
              <p:cNvPr id="30" name="Gruppe 90"/>
              <p:cNvGrpSpPr>
                <a:grpSpLocks/>
              </p:cNvGrpSpPr>
              <p:nvPr/>
            </p:nvGrpSpPr>
            <p:grpSpPr bwMode="auto">
              <a:xfrm>
                <a:off x="3263608" y="2391982"/>
                <a:ext cx="1292890" cy="1292885"/>
                <a:chOff x="429235" y="3316963"/>
                <a:chExt cx="491849" cy="491823"/>
              </a:xfrm>
            </p:grpSpPr>
            <p:sp>
              <p:nvSpPr>
                <p:cNvPr id="32" name="Ellipse 56"/>
                <p:cNvSpPr/>
                <p:nvPr/>
              </p:nvSpPr>
              <p:spPr bwMode="auto">
                <a:xfrm>
                  <a:off x="428870" y="3317798"/>
                  <a:ext cx="493551" cy="496760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>
                        <a:alpha val="80000"/>
                      </a:srgbClr>
                    </a:gs>
                    <a:gs pos="100000">
                      <a:srgbClr val="FFC000">
                        <a:alpha val="80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>
                      <a:alpha val="81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33" name="Ellipse 57"/>
                <p:cNvSpPr/>
                <p:nvPr/>
              </p:nvSpPr>
              <p:spPr bwMode="auto">
                <a:xfrm>
                  <a:off x="501636" y="3336783"/>
                  <a:ext cx="360672" cy="26894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31" name="Måne 53"/>
              <p:cNvSpPr/>
              <p:nvPr/>
            </p:nvSpPr>
            <p:spPr bwMode="auto">
              <a:xfrm rot="16570711">
                <a:off x="3577342" y="2838256"/>
                <a:ext cx="564537" cy="1186762"/>
              </a:xfrm>
              <a:prstGeom prst="moon">
                <a:avLst>
                  <a:gd name="adj" fmla="val 1820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grpSp>
          <p:nvGrpSpPr>
            <p:cNvPr id="25" name="Gruppe 188"/>
            <p:cNvGrpSpPr>
              <a:grpSpLocks/>
            </p:cNvGrpSpPr>
            <p:nvPr/>
          </p:nvGrpSpPr>
          <p:grpSpPr bwMode="auto">
            <a:xfrm>
              <a:off x="6194424" y="3351212"/>
              <a:ext cx="547688" cy="559766"/>
              <a:chOff x="3262162" y="2392503"/>
              <a:chExt cx="1292893" cy="1321402"/>
            </a:xfrm>
          </p:grpSpPr>
          <p:grpSp>
            <p:nvGrpSpPr>
              <p:cNvPr id="26" name="Gruppe 90"/>
              <p:cNvGrpSpPr>
                <a:grpSpLocks/>
              </p:cNvGrpSpPr>
              <p:nvPr/>
            </p:nvGrpSpPr>
            <p:grpSpPr bwMode="auto">
              <a:xfrm>
                <a:off x="3262162" y="2392503"/>
                <a:ext cx="1292893" cy="1296634"/>
                <a:chOff x="428685" y="3317160"/>
                <a:chExt cx="491850" cy="493249"/>
              </a:xfrm>
            </p:grpSpPr>
            <p:sp>
              <p:nvSpPr>
                <p:cNvPr id="28" name="Ellipse 56"/>
                <p:cNvSpPr/>
                <p:nvPr/>
              </p:nvSpPr>
              <p:spPr bwMode="auto">
                <a:xfrm>
                  <a:off x="428031" y="3318621"/>
                  <a:ext cx="493552" cy="490433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/>
                    </a:gs>
                    <a:gs pos="99000">
                      <a:srgbClr val="FFC000"/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400" kern="0" noProof="1">
                    <a:solidFill>
                      <a:sysClr val="windowText" lastClr="000000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  <p:sp>
              <p:nvSpPr>
                <p:cNvPr id="29" name="Ellipse 57"/>
                <p:cNvSpPr/>
                <p:nvPr/>
              </p:nvSpPr>
              <p:spPr bwMode="auto">
                <a:xfrm>
                  <a:off x="500798" y="3337605"/>
                  <a:ext cx="360673" cy="2657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dirty="0">
                    <a:solidFill>
                      <a:sysClr val="window" lastClr="FFFFFF"/>
                    </a:solidFill>
                    <a:latin typeface="Calibri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27" name="Måne 53"/>
              <p:cNvSpPr/>
              <p:nvPr/>
            </p:nvSpPr>
            <p:spPr bwMode="auto">
              <a:xfrm rot="16570711">
                <a:off x="3577342" y="2838256"/>
                <a:ext cx="564537" cy="1186762"/>
              </a:xfrm>
              <a:prstGeom prst="moon">
                <a:avLst>
                  <a:gd name="adj" fmla="val 18201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0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>
                <a:latin typeface="Calibri" pitchFamily="34" charset="0"/>
                <a:cs typeface="Calibri" pitchFamily="34" charset="0"/>
              </a:rPr>
              <a:t>Empresas de Servicio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Freeform 256"/>
          <p:cNvSpPr>
            <a:spLocks/>
          </p:cNvSpPr>
          <p:nvPr/>
        </p:nvSpPr>
        <p:spPr bwMode="auto">
          <a:xfrm>
            <a:off x="2287588" y="1700808"/>
            <a:ext cx="2593975" cy="1776414"/>
          </a:xfrm>
          <a:custGeom>
            <a:avLst/>
            <a:gdLst>
              <a:gd name="T0" fmla="*/ 2147483647 w 969"/>
              <a:gd name="T1" fmla="*/ 2147483647 h 664"/>
              <a:gd name="T2" fmla="*/ 2147483647 w 969"/>
              <a:gd name="T3" fmla="*/ 2147483647 h 664"/>
              <a:gd name="T4" fmla="*/ 2147483647 w 969"/>
              <a:gd name="T5" fmla="*/ 2147483647 h 664"/>
              <a:gd name="T6" fmla="*/ 2147483647 w 969"/>
              <a:gd name="T7" fmla="*/ 2147483647 h 664"/>
              <a:gd name="T8" fmla="*/ 2147483647 w 969"/>
              <a:gd name="T9" fmla="*/ 2147483647 h 664"/>
              <a:gd name="T10" fmla="*/ 2147483647 w 969"/>
              <a:gd name="T11" fmla="*/ 2147483647 h 664"/>
              <a:gd name="T12" fmla="*/ 2147483647 w 969"/>
              <a:gd name="T13" fmla="*/ 2147483647 h 664"/>
              <a:gd name="T14" fmla="*/ 2147483647 w 969"/>
              <a:gd name="T15" fmla="*/ 2147483647 h 664"/>
              <a:gd name="T16" fmla="*/ 2147483647 w 969"/>
              <a:gd name="T17" fmla="*/ 2147483647 h 664"/>
              <a:gd name="T18" fmla="*/ 2147483647 w 969"/>
              <a:gd name="T19" fmla="*/ 2147483647 h 664"/>
              <a:gd name="T20" fmla="*/ 2147483647 w 969"/>
              <a:gd name="T21" fmla="*/ 2147483647 h 664"/>
              <a:gd name="T22" fmla="*/ 2147483647 w 969"/>
              <a:gd name="T23" fmla="*/ 2147483647 h 664"/>
              <a:gd name="T24" fmla="*/ 2147483647 w 969"/>
              <a:gd name="T25" fmla="*/ 2147483647 h 664"/>
              <a:gd name="T26" fmla="*/ 2147483647 w 969"/>
              <a:gd name="T27" fmla="*/ 2147483647 h 664"/>
              <a:gd name="T28" fmla="*/ 2147483647 w 969"/>
              <a:gd name="T29" fmla="*/ 2147483647 h 664"/>
              <a:gd name="T30" fmla="*/ 2147483647 w 969"/>
              <a:gd name="T31" fmla="*/ 2147483647 h 664"/>
              <a:gd name="T32" fmla="*/ 2147483647 w 969"/>
              <a:gd name="T33" fmla="*/ 2147483647 h 664"/>
              <a:gd name="T34" fmla="*/ 2147483647 w 969"/>
              <a:gd name="T35" fmla="*/ 0 h 664"/>
              <a:gd name="T36" fmla="*/ 2147483647 w 969"/>
              <a:gd name="T37" fmla="*/ 2147483647 h 664"/>
              <a:gd name="T38" fmla="*/ 2147483647 w 969"/>
              <a:gd name="T39" fmla="*/ 2147483647 h 664"/>
              <a:gd name="T40" fmla="*/ 2147483647 w 969"/>
              <a:gd name="T41" fmla="*/ 2147483647 h 664"/>
              <a:gd name="T42" fmla="*/ 2147483647 w 969"/>
              <a:gd name="T43" fmla="*/ 2147483647 h 664"/>
              <a:gd name="T44" fmla="*/ 2147483647 w 969"/>
              <a:gd name="T45" fmla="*/ 2147483647 h 664"/>
              <a:gd name="T46" fmla="*/ 2147483647 w 969"/>
              <a:gd name="T47" fmla="*/ 2147483647 h 664"/>
              <a:gd name="T48" fmla="*/ 2147483647 w 969"/>
              <a:gd name="T49" fmla="*/ 2147483647 h 664"/>
              <a:gd name="T50" fmla="*/ 2147483647 w 969"/>
              <a:gd name="T51" fmla="*/ 2147483647 h 664"/>
              <a:gd name="T52" fmla="*/ 2147483647 w 969"/>
              <a:gd name="T53" fmla="*/ 2147483647 h 664"/>
              <a:gd name="T54" fmla="*/ 2147483647 w 969"/>
              <a:gd name="T55" fmla="*/ 2147483647 h 664"/>
              <a:gd name="T56" fmla="*/ 2147483647 w 969"/>
              <a:gd name="T57" fmla="*/ 2147483647 h 664"/>
              <a:gd name="T58" fmla="*/ 2147483647 w 969"/>
              <a:gd name="T59" fmla="*/ 2147483647 h 664"/>
              <a:gd name="T60" fmla="*/ 2147483647 w 969"/>
              <a:gd name="T61" fmla="*/ 2147483647 h 664"/>
              <a:gd name="T62" fmla="*/ 2147483647 w 969"/>
              <a:gd name="T63" fmla="*/ 2147483647 h 664"/>
              <a:gd name="T64" fmla="*/ 2147483647 w 969"/>
              <a:gd name="T65" fmla="*/ 2147483647 h 664"/>
              <a:gd name="T66" fmla="*/ 2147483647 w 969"/>
              <a:gd name="T67" fmla="*/ 2147483647 h 664"/>
              <a:gd name="T68" fmla="*/ 2147483647 w 969"/>
              <a:gd name="T69" fmla="*/ 2147483647 h 6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9"/>
              <a:gd name="T106" fmla="*/ 0 h 664"/>
              <a:gd name="T107" fmla="*/ 969 w 969"/>
              <a:gd name="T108" fmla="*/ 664 h 6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9" h="664">
                <a:moveTo>
                  <a:pt x="232" y="664"/>
                </a:moveTo>
                <a:lnTo>
                  <a:pt x="232" y="664"/>
                </a:lnTo>
                <a:lnTo>
                  <a:pt x="241" y="644"/>
                </a:lnTo>
                <a:lnTo>
                  <a:pt x="251" y="622"/>
                </a:lnTo>
                <a:lnTo>
                  <a:pt x="261" y="601"/>
                </a:lnTo>
                <a:lnTo>
                  <a:pt x="273" y="580"/>
                </a:lnTo>
                <a:lnTo>
                  <a:pt x="285" y="561"/>
                </a:lnTo>
                <a:lnTo>
                  <a:pt x="298" y="541"/>
                </a:lnTo>
                <a:lnTo>
                  <a:pt x="311" y="522"/>
                </a:lnTo>
                <a:lnTo>
                  <a:pt x="325" y="504"/>
                </a:lnTo>
                <a:lnTo>
                  <a:pt x="339" y="485"/>
                </a:lnTo>
                <a:lnTo>
                  <a:pt x="355" y="469"/>
                </a:lnTo>
                <a:lnTo>
                  <a:pt x="372" y="452"/>
                </a:lnTo>
                <a:lnTo>
                  <a:pt x="387" y="435"/>
                </a:lnTo>
                <a:lnTo>
                  <a:pt x="404" y="419"/>
                </a:lnTo>
                <a:lnTo>
                  <a:pt x="422" y="404"/>
                </a:lnTo>
                <a:lnTo>
                  <a:pt x="440" y="389"/>
                </a:lnTo>
                <a:lnTo>
                  <a:pt x="460" y="375"/>
                </a:lnTo>
                <a:lnTo>
                  <a:pt x="478" y="362"/>
                </a:lnTo>
                <a:lnTo>
                  <a:pt x="499" y="349"/>
                </a:lnTo>
                <a:lnTo>
                  <a:pt x="518" y="338"/>
                </a:lnTo>
                <a:lnTo>
                  <a:pt x="539" y="326"/>
                </a:lnTo>
                <a:lnTo>
                  <a:pt x="560" y="316"/>
                </a:lnTo>
                <a:lnTo>
                  <a:pt x="582" y="305"/>
                </a:lnTo>
                <a:lnTo>
                  <a:pt x="604" y="296"/>
                </a:lnTo>
                <a:lnTo>
                  <a:pt x="626" y="288"/>
                </a:lnTo>
                <a:lnTo>
                  <a:pt x="648" y="281"/>
                </a:lnTo>
                <a:lnTo>
                  <a:pt x="671" y="274"/>
                </a:lnTo>
                <a:lnTo>
                  <a:pt x="694" y="268"/>
                </a:lnTo>
                <a:lnTo>
                  <a:pt x="718" y="262"/>
                </a:lnTo>
                <a:lnTo>
                  <a:pt x="742" y="258"/>
                </a:lnTo>
                <a:lnTo>
                  <a:pt x="767" y="255"/>
                </a:lnTo>
                <a:lnTo>
                  <a:pt x="792" y="252"/>
                </a:lnTo>
                <a:lnTo>
                  <a:pt x="816" y="251"/>
                </a:lnTo>
                <a:lnTo>
                  <a:pt x="969" y="129"/>
                </a:lnTo>
                <a:lnTo>
                  <a:pt x="849" y="0"/>
                </a:lnTo>
                <a:lnTo>
                  <a:pt x="812" y="2"/>
                </a:lnTo>
                <a:lnTo>
                  <a:pt x="777" y="3"/>
                </a:lnTo>
                <a:lnTo>
                  <a:pt x="741" y="7"/>
                </a:lnTo>
                <a:lnTo>
                  <a:pt x="707" y="12"/>
                </a:lnTo>
                <a:lnTo>
                  <a:pt x="672" y="17"/>
                </a:lnTo>
                <a:lnTo>
                  <a:pt x="639" y="25"/>
                </a:lnTo>
                <a:lnTo>
                  <a:pt x="605" y="33"/>
                </a:lnTo>
                <a:lnTo>
                  <a:pt x="573" y="43"/>
                </a:lnTo>
                <a:lnTo>
                  <a:pt x="540" y="54"/>
                </a:lnTo>
                <a:lnTo>
                  <a:pt x="509" y="65"/>
                </a:lnTo>
                <a:lnTo>
                  <a:pt x="478" y="78"/>
                </a:lnTo>
                <a:lnTo>
                  <a:pt x="447" y="93"/>
                </a:lnTo>
                <a:lnTo>
                  <a:pt x="417" y="108"/>
                </a:lnTo>
                <a:lnTo>
                  <a:pt x="387" y="124"/>
                </a:lnTo>
                <a:lnTo>
                  <a:pt x="359" y="142"/>
                </a:lnTo>
                <a:lnTo>
                  <a:pt x="331" y="160"/>
                </a:lnTo>
                <a:lnTo>
                  <a:pt x="304" y="179"/>
                </a:lnTo>
                <a:lnTo>
                  <a:pt x="277" y="199"/>
                </a:lnTo>
                <a:lnTo>
                  <a:pt x="251" y="220"/>
                </a:lnTo>
                <a:lnTo>
                  <a:pt x="226" y="242"/>
                </a:lnTo>
                <a:lnTo>
                  <a:pt x="202" y="265"/>
                </a:lnTo>
                <a:lnTo>
                  <a:pt x="180" y="288"/>
                </a:lnTo>
                <a:lnTo>
                  <a:pt x="156" y="313"/>
                </a:lnTo>
                <a:lnTo>
                  <a:pt x="136" y="339"/>
                </a:lnTo>
                <a:lnTo>
                  <a:pt x="115" y="365"/>
                </a:lnTo>
                <a:lnTo>
                  <a:pt x="95" y="392"/>
                </a:lnTo>
                <a:lnTo>
                  <a:pt x="77" y="419"/>
                </a:lnTo>
                <a:lnTo>
                  <a:pt x="59" y="448"/>
                </a:lnTo>
                <a:lnTo>
                  <a:pt x="42" y="476"/>
                </a:lnTo>
                <a:lnTo>
                  <a:pt x="27" y="506"/>
                </a:lnTo>
                <a:lnTo>
                  <a:pt x="12" y="536"/>
                </a:lnTo>
                <a:lnTo>
                  <a:pt x="0" y="567"/>
                </a:lnTo>
                <a:lnTo>
                  <a:pt x="156" y="492"/>
                </a:lnTo>
                <a:lnTo>
                  <a:pt x="232" y="664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33" name="Freeform 257"/>
          <p:cNvSpPr>
            <a:spLocks/>
          </p:cNvSpPr>
          <p:nvPr/>
        </p:nvSpPr>
        <p:spPr bwMode="auto">
          <a:xfrm>
            <a:off x="4576763" y="1707157"/>
            <a:ext cx="2338387" cy="2143125"/>
          </a:xfrm>
          <a:custGeom>
            <a:avLst/>
            <a:gdLst>
              <a:gd name="T0" fmla="*/ 0 w 875"/>
              <a:gd name="T1" fmla="*/ 2147483647 h 801"/>
              <a:gd name="T2" fmla="*/ 2147483647 w 875"/>
              <a:gd name="T3" fmla="*/ 2147483647 h 801"/>
              <a:gd name="T4" fmla="*/ 2147483647 w 875"/>
              <a:gd name="T5" fmla="*/ 2147483647 h 801"/>
              <a:gd name="T6" fmla="*/ 2147483647 w 875"/>
              <a:gd name="T7" fmla="*/ 2147483647 h 801"/>
              <a:gd name="T8" fmla="*/ 2147483647 w 875"/>
              <a:gd name="T9" fmla="*/ 2147483647 h 801"/>
              <a:gd name="T10" fmla="*/ 2147483647 w 875"/>
              <a:gd name="T11" fmla="*/ 2147483647 h 801"/>
              <a:gd name="T12" fmla="*/ 2147483647 w 875"/>
              <a:gd name="T13" fmla="*/ 2147483647 h 801"/>
              <a:gd name="T14" fmla="*/ 2147483647 w 875"/>
              <a:gd name="T15" fmla="*/ 2147483647 h 801"/>
              <a:gd name="T16" fmla="*/ 2147483647 w 875"/>
              <a:gd name="T17" fmla="*/ 2147483647 h 801"/>
              <a:gd name="T18" fmla="*/ 2147483647 w 875"/>
              <a:gd name="T19" fmla="*/ 2147483647 h 801"/>
              <a:gd name="T20" fmla="*/ 2147483647 w 875"/>
              <a:gd name="T21" fmla="*/ 2147483647 h 801"/>
              <a:gd name="T22" fmla="*/ 2147483647 w 875"/>
              <a:gd name="T23" fmla="*/ 2147483647 h 801"/>
              <a:gd name="T24" fmla="*/ 2147483647 w 875"/>
              <a:gd name="T25" fmla="*/ 2147483647 h 801"/>
              <a:gd name="T26" fmla="*/ 2147483647 w 875"/>
              <a:gd name="T27" fmla="*/ 2147483647 h 801"/>
              <a:gd name="T28" fmla="*/ 2147483647 w 875"/>
              <a:gd name="T29" fmla="*/ 2147483647 h 801"/>
              <a:gd name="T30" fmla="*/ 2147483647 w 875"/>
              <a:gd name="T31" fmla="*/ 2147483647 h 801"/>
              <a:gd name="T32" fmla="*/ 2147483647 w 875"/>
              <a:gd name="T33" fmla="*/ 2147483647 h 801"/>
              <a:gd name="T34" fmla="*/ 2147483647 w 875"/>
              <a:gd name="T35" fmla="*/ 2147483647 h 801"/>
              <a:gd name="T36" fmla="*/ 2147483647 w 875"/>
              <a:gd name="T37" fmla="*/ 2147483647 h 801"/>
              <a:gd name="T38" fmla="*/ 2147483647 w 875"/>
              <a:gd name="T39" fmla="*/ 2147483647 h 801"/>
              <a:gd name="T40" fmla="*/ 2147483647 w 875"/>
              <a:gd name="T41" fmla="*/ 2147483647 h 801"/>
              <a:gd name="T42" fmla="*/ 2147483647 w 875"/>
              <a:gd name="T43" fmla="*/ 2147483647 h 801"/>
              <a:gd name="T44" fmla="*/ 2147483647 w 875"/>
              <a:gd name="T45" fmla="*/ 2147483647 h 801"/>
              <a:gd name="T46" fmla="*/ 2147483647 w 875"/>
              <a:gd name="T47" fmla="*/ 2147483647 h 801"/>
              <a:gd name="T48" fmla="*/ 2147483647 w 875"/>
              <a:gd name="T49" fmla="*/ 2147483647 h 801"/>
              <a:gd name="T50" fmla="*/ 2147483647 w 875"/>
              <a:gd name="T51" fmla="*/ 2147483647 h 801"/>
              <a:gd name="T52" fmla="*/ 2147483647 w 875"/>
              <a:gd name="T53" fmla="*/ 2147483647 h 801"/>
              <a:gd name="T54" fmla="*/ 2147483647 w 875"/>
              <a:gd name="T55" fmla="*/ 2147483647 h 801"/>
              <a:gd name="T56" fmla="*/ 2147483647 w 875"/>
              <a:gd name="T57" fmla="*/ 2147483647 h 801"/>
              <a:gd name="T58" fmla="*/ 2147483647 w 875"/>
              <a:gd name="T59" fmla="*/ 2147483647 h 801"/>
              <a:gd name="T60" fmla="*/ 2147483647 w 875"/>
              <a:gd name="T61" fmla="*/ 2147483647 h 801"/>
              <a:gd name="T62" fmla="*/ 2147483647 w 875"/>
              <a:gd name="T63" fmla="*/ 2147483647 h 801"/>
              <a:gd name="T64" fmla="*/ 2147483647 w 875"/>
              <a:gd name="T65" fmla="*/ 2147483647 h 801"/>
              <a:gd name="T66" fmla="*/ 2147483647 w 875"/>
              <a:gd name="T67" fmla="*/ 2147483647 h 801"/>
              <a:gd name="T68" fmla="*/ 2147483647 w 875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75"/>
              <a:gd name="T106" fmla="*/ 0 h 801"/>
              <a:gd name="T107" fmla="*/ 875 w 875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75" h="801">
                <a:moveTo>
                  <a:pt x="0" y="249"/>
                </a:moveTo>
                <a:lnTo>
                  <a:pt x="0" y="249"/>
                </a:lnTo>
                <a:lnTo>
                  <a:pt x="26" y="249"/>
                </a:lnTo>
                <a:lnTo>
                  <a:pt x="53" y="251"/>
                </a:lnTo>
                <a:lnTo>
                  <a:pt x="79" y="254"/>
                </a:lnTo>
                <a:lnTo>
                  <a:pt x="105" y="258"/>
                </a:lnTo>
                <a:lnTo>
                  <a:pt x="131" y="262"/>
                </a:lnTo>
                <a:lnTo>
                  <a:pt x="156" y="268"/>
                </a:lnTo>
                <a:lnTo>
                  <a:pt x="180" y="275"/>
                </a:lnTo>
                <a:lnTo>
                  <a:pt x="205" y="282"/>
                </a:lnTo>
                <a:lnTo>
                  <a:pt x="228" y="290"/>
                </a:lnTo>
                <a:lnTo>
                  <a:pt x="253" y="299"/>
                </a:lnTo>
                <a:lnTo>
                  <a:pt x="275" y="310"/>
                </a:lnTo>
                <a:lnTo>
                  <a:pt x="298" y="320"/>
                </a:lnTo>
                <a:lnTo>
                  <a:pt x="320" y="333"/>
                </a:lnTo>
                <a:lnTo>
                  <a:pt x="341" y="345"/>
                </a:lnTo>
                <a:lnTo>
                  <a:pt x="363" y="359"/>
                </a:lnTo>
                <a:lnTo>
                  <a:pt x="384" y="372"/>
                </a:lnTo>
                <a:lnTo>
                  <a:pt x="403" y="387"/>
                </a:lnTo>
                <a:lnTo>
                  <a:pt x="423" y="403"/>
                </a:lnTo>
                <a:lnTo>
                  <a:pt x="441" y="419"/>
                </a:lnTo>
                <a:lnTo>
                  <a:pt x="459" y="435"/>
                </a:lnTo>
                <a:lnTo>
                  <a:pt x="477" y="454"/>
                </a:lnTo>
                <a:lnTo>
                  <a:pt x="494" y="472"/>
                </a:lnTo>
                <a:lnTo>
                  <a:pt x="510" y="491"/>
                </a:lnTo>
                <a:lnTo>
                  <a:pt x="525" y="511"/>
                </a:lnTo>
                <a:lnTo>
                  <a:pt x="540" y="530"/>
                </a:lnTo>
                <a:lnTo>
                  <a:pt x="554" y="551"/>
                </a:lnTo>
                <a:lnTo>
                  <a:pt x="567" y="572"/>
                </a:lnTo>
                <a:lnTo>
                  <a:pt x="580" y="594"/>
                </a:lnTo>
                <a:lnTo>
                  <a:pt x="591" y="616"/>
                </a:lnTo>
                <a:lnTo>
                  <a:pt x="602" y="638"/>
                </a:lnTo>
                <a:lnTo>
                  <a:pt x="611" y="661"/>
                </a:lnTo>
                <a:lnTo>
                  <a:pt x="620" y="684"/>
                </a:lnTo>
                <a:lnTo>
                  <a:pt x="778" y="801"/>
                </a:lnTo>
                <a:lnTo>
                  <a:pt x="875" y="652"/>
                </a:lnTo>
                <a:lnTo>
                  <a:pt x="864" y="618"/>
                </a:lnTo>
                <a:lnTo>
                  <a:pt x="852" y="584"/>
                </a:lnTo>
                <a:lnTo>
                  <a:pt x="839" y="552"/>
                </a:lnTo>
                <a:lnTo>
                  <a:pt x="823" y="520"/>
                </a:lnTo>
                <a:lnTo>
                  <a:pt x="808" y="487"/>
                </a:lnTo>
                <a:lnTo>
                  <a:pt x="791" y="457"/>
                </a:lnTo>
                <a:lnTo>
                  <a:pt x="773" y="426"/>
                </a:lnTo>
                <a:lnTo>
                  <a:pt x="753" y="398"/>
                </a:lnTo>
                <a:lnTo>
                  <a:pt x="733" y="369"/>
                </a:lnTo>
                <a:lnTo>
                  <a:pt x="712" y="341"/>
                </a:lnTo>
                <a:lnTo>
                  <a:pt x="689" y="314"/>
                </a:lnTo>
                <a:lnTo>
                  <a:pt x="665" y="288"/>
                </a:lnTo>
                <a:lnTo>
                  <a:pt x="641" y="263"/>
                </a:lnTo>
                <a:lnTo>
                  <a:pt x="616" y="238"/>
                </a:lnTo>
                <a:lnTo>
                  <a:pt x="589" y="215"/>
                </a:lnTo>
                <a:lnTo>
                  <a:pt x="562" y="193"/>
                </a:lnTo>
                <a:lnTo>
                  <a:pt x="534" y="172"/>
                </a:lnTo>
                <a:lnTo>
                  <a:pt x="505" y="153"/>
                </a:lnTo>
                <a:lnTo>
                  <a:pt x="475" y="133"/>
                </a:lnTo>
                <a:lnTo>
                  <a:pt x="445" y="115"/>
                </a:lnTo>
                <a:lnTo>
                  <a:pt x="412" y="98"/>
                </a:lnTo>
                <a:lnTo>
                  <a:pt x="381" y="83"/>
                </a:lnTo>
                <a:lnTo>
                  <a:pt x="348" y="69"/>
                </a:lnTo>
                <a:lnTo>
                  <a:pt x="315" y="56"/>
                </a:lnTo>
                <a:lnTo>
                  <a:pt x="280" y="44"/>
                </a:lnTo>
                <a:lnTo>
                  <a:pt x="247" y="33"/>
                </a:lnTo>
                <a:lnTo>
                  <a:pt x="212" y="24"/>
                </a:lnTo>
                <a:lnTo>
                  <a:pt x="175" y="17"/>
                </a:lnTo>
                <a:lnTo>
                  <a:pt x="139" y="10"/>
                </a:lnTo>
                <a:lnTo>
                  <a:pt x="103" y="5"/>
                </a:lnTo>
                <a:lnTo>
                  <a:pt x="65" y="1"/>
                </a:lnTo>
                <a:lnTo>
                  <a:pt x="27" y="0"/>
                </a:lnTo>
                <a:lnTo>
                  <a:pt x="149" y="128"/>
                </a:lnTo>
                <a:lnTo>
                  <a:pt x="0" y="249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34" name="Freeform 258"/>
          <p:cNvSpPr>
            <a:spLocks/>
          </p:cNvSpPr>
          <p:nvPr/>
        </p:nvSpPr>
        <p:spPr bwMode="auto">
          <a:xfrm>
            <a:off x="5629275" y="3535957"/>
            <a:ext cx="1381125" cy="2466976"/>
          </a:xfrm>
          <a:custGeom>
            <a:avLst/>
            <a:gdLst>
              <a:gd name="T0" fmla="*/ 2147483647 w 516"/>
              <a:gd name="T1" fmla="*/ 2147483647 h 922"/>
              <a:gd name="T2" fmla="*/ 2147483647 w 516"/>
              <a:gd name="T3" fmla="*/ 2147483647 h 922"/>
              <a:gd name="T4" fmla="*/ 2147483647 w 516"/>
              <a:gd name="T5" fmla="*/ 2147483647 h 922"/>
              <a:gd name="T6" fmla="*/ 2147483647 w 516"/>
              <a:gd name="T7" fmla="*/ 2147483647 h 922"/>
              <a:gd name="T8" fmla="*/ 2147483647 w 516"/>
              <a:gd name="T9" fmla="*/ 2147483647 h 922"/>
              <a:gd name="T10" fmla="*/ 2147483647 w 516"/>
              <a:gd name="T11" fmla="*/ 2147483647 h 922"/>
              <a:gd name="T12" fmla="*/ 2147483647 w 516"/>
              <a:gd name="T13" fmla="*/ 2147483647 h 922"/>
              <a:gd name="T14" fmla="*/ 2147483647 w 516"/>
              <a:gd name="T15" fmla="*/ 2147483647 h 922"/>
              <a:gd name="T16" fmla="*/ 2147483647 w 516"/>
              <a:gd name="T17" fmla="*/ 2147483647 h 922"/>
              <a:gd name="T18" fmla="*/ 2147483647 w 516"/>
              <a:gd name="T19" fmla="*/ 0 h 922"/>
              <a:gd name="T20" fmla="*/ 2147483647 w 516"/>
              <a:gd name="T21" fmla="*/ 2147483647 h 922"/>
              <a:gd name="T22" fmla="*/ 2147483647 w 516"/>
              <a:gd name="T23" fmla="*/ 2147483647 h 922"/>
              <a:gd name="T24" fmla="*/ 2147483647 w 516"/>
              <a:gd name="T25" fmla="*/ 2147483647 h 922"/>
              <a:gd name="T26" fmla="*/ 2147483647 w 516"/>
              <a:gd name="T27" fmla="*/ 2147483647 h 922"/>
              <a:gd name="T28" fmla="*/ 2147483647 w 516"/>
              <a:gd name="T29" fmla="*/ 2147483647 h 922"/>
              <a:gd name="T30" fmla="*/ 2147483647 w 516"/>
              <a:gd name="T31" fmla="*/ 2147483647 h 922"/>
              <a:gd name="T32" fmla="*/ 2147483647 w 516"/>
              <a:gd name="T33" fmla="*/ 2147483647 h 922"/>
              <a:gd name="T34" fmla="*/ 2147483647 w 516"/>
              <a:gd name="T35" fmla="*/ 2147483647 h 922"/>
              <a:gd name="T36" fmla="*/ 2147483647 w 516"/>
              <a:gd name="T37" fmla="*/ 2147483647 h 922"/>
              <a:gd name="T38" fmla="*/ 2147483647 w 516"/>
              <a:gd name="T39" fmla="*/ 2147483647 h 922"/>
              <a:gd name="T40" fmla="*/ 2147483647 w 516"/>
              <a:gd name="T41" fmla="*/ 2147483647 h 922"/>
              <a:gd name="T42" fmla="*/ 2147483647 w 516"/>
              <a:gd name="T43" fmla="*/ 2147483647 h 922"/>
              <a:gd name="T44" fmla="*/ 2147483647 w 516"/>
              <a:gd name="T45" fmla="*/ 2147483647 h 922"/>
              <a:gd name="T46" fmla="*/ 2147483647 w 516"/>
              <a:gd name="T47" fmla="*/ 2147483647 h 922"/>
              <a:gd name="T48" fmla="*/ 2147483647 w 516"/>
              <a:gd name="T49" fmla="*/ 2147483647 h 922"/>
              <a:gd name="T50" fmla="*/ 2147483647 w 516"/>
              <a:gd name="T51" fmla="*/ 2147483647 h 922"/>
              <a:gd name="T52" fmla="*/ 2147483647 w 516"/>
              <a:gd name="T53" fmla="*/ 2147483647 h 922"/>
              <a:gd name="T54" fmla="*/ 2147483647 w 516"/>
              <a:gd name="T55" fmla="*/ 2147483647 h 922"/>
              <a:gd name="T56" fmla="*/ 2147483647 w 516"/>
              <a:gd name="T57" fmla="*/ 2147483647 h 922"/>
              <a:gd name="T58" fmla="*/ 2147483647 w 516"/>
              <a:gd name="T59" fmla="*/ 2147483647 h 922"/>
              <a:gd name="T60" fmla="*/ 2147483647 w 516"/>
              <a:gd name="T61" fmla="*/ 2147483647 h 922"/>
              <a:gd name="T62" fmla="*/ 2147483647 w 516"/>
              <a:gd name="T63" fmla="*/ 2147483647 h 922"/>
              <a:gd name="T64" fmla="*/ 2147483647 w 516"/>
              <a:gd name="T65" fmla="*/ 2147483647 h 922"/>
              <a:gd name="T66" fmla="*/ 2147483647 w 516"/>
              <a:gd name="T67" fmla="*/ 2147483647 h 922"/>
              <a:gd name="T68" fmla="*/ 2147483647 w 516"/>
              <a:gd name="T69" fmla="*/ 2147483647 h 922"/>
              <a:gd name="T70" fmla="*/ 2147483647 w 516"/>
              <a:gd name="T71" fmla="*/ 2147483647 h 922"/>
              <a:gd name="T72" fmla="*/ 2147483647 w 516"/>
              <a:gd name="T73" fmla="*/ 2147483647 h 922"/>
              <a:gd name="T74" fmla="*/ 2147483647 w 516"/>
              <a:gd name="T75" fmla="*/ 2147483647 h 922"/>
              <a:gd name="T76" fmla="*/ 0 w 516"/>
              <a:gd name="T77" fmla="*/ 2147483647 h 922"/>
              <a:gd name="T78" fmla="*/ 2147483647 w 516"/>
              <a:gd name="T79" fmla="*/ 2147483647 h 922"/>
              <a:gd name="T80" fmla="*/ 2147483647 w 516"/>
              <a:gd name="T81" fmla="*/ 2147483647 h 922"/>
              <a:gd name="T82" fmla="*/ 2147483647 w 516"/>
              <a:gd name="T83" fmla="*/ 2147483647 h 922"/>
              <a:gd name="T84" fmla="*/ 2147483647 w 516"/>
              <a:gd name="T85" fmla="*/ 2147483647 h 922"/>
              <a:gd name="T86" fmla="*/ 2147483647 w 516"/>
              <a:gd name="T87" fmla="*/ 2147483647 h 922"/>
              <a:gd name="T88" fmla="*/ 2147483647 w 516"/>
              <a:gd name="T89" fmla="*/ 2147483647 h 922"/>
              <a:gd name="T90" fmla="*/ 2147483647 w 516"/>
              <a:gd name="T91" fmla="*/ 2147483647 h 922"/>
              <a:gd name="T92" fmla="*/ 2147483647 w 516"/>
              <a:gd name="T93" fmla="*/ 2147483647 h 922"/>
              <a:gd name="T94" fmla="*/ 2147483647 w 516"/>
              <a:gd name="T95" fmla="*/ 2147483647 h 922"/>
              <a:gd name="T96" fmla="*/ 2147483647 w 516"/>
              <a:gd name="T97" fmla="*/ 2147483647 h 922"/>
              <a:gd name="T98" fmla="*/ 2147483647 w 516"/>
              <a:gd name="T99" fmla="*/ 2147483647 h 922"/>
              <a:gd name="T100" fmla="*/ 2147483647 w 516"/>
              <a:gd name="T101" fmla="*/ 2147483647 h 922"/>
              <a:gd name="T102" fmla="*/ 2147483647 w 516"/>
              <a:gd name="T103" fmla="*/ 2147483647 h 922"/>
              <a:gd name="T104" fmla="*/ 2147483647 w 516"/>
              <a:gd name="T105" fmla="*/ 2147483647 h 922"/>
              <a:gd name="T106" fmla="*/ 2147483647 w 516"/>
              <a:gd name="T107" fmla="*/ 2147483647 h 922"/>
              <a:gd name="T108" fmla="*/ 2147483647 w 516"/>
              <a:gd name="T109" fmla="*/ 2147483647 h 922"/>
              <a:gd name="T110" fmla="*/ 2147483647 w 516"/>
              <a:gd name="T111" fmla="*/ 2147483647 h 922"/>
              <a:gd name="T112" fmla="*/ 2147483647 w 516"/>
              <a:gd name="T113" fmla="*/ 2147483647 h 922"/>
              <a:gd name="T114" fmla="*/ 2147483647 w 516"/>
              <a:gd name="T115" fmla="*/ 2147483647 h 9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6"/>
              <a:gd name="T175" fmla="*/ 0 h 922"/>
              <a:gd name="T176" fmla="*/ 516 w 516"/>
              <a:gd name="T177" fmla="*/ 922 h 9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6" h="922">
                <a:moveTo>
                  <a:pt x="516" y="221"/>
                </a:moveTo>
                <a:lnTo>
                  <a:pt x="516" y="221"/>
                </a:lnTo>
                <a:lnTo>
                  <a:pt x="516" y="192"/>
                </a:lnTo>
                <a:lnTo>
                  <a:pt x="515" y="164"/>
                </a:lnTo>
                <a:lnTo>
                  <a:pt x="512" y="136"/>
                </a:lnTo>
                <a:lnTo>
                  <a:pt x="510" y="108"/>
                </a:lnTo>
                <a:lnTo>
                  <a:pt x="506" y="81"/>
                </a:lnTo>
                <a:lnTo>
                  <a:pt x="501" y="53"/>
                </a:lnTo>
                <a:lnTo>
                  <a:pt x="496" y="26"/>
                </a:lnTo>
                <a:lnTo>
                  <a:pt x="489" y="0"/>
                </a:lnTo>
                <a:lnTo>
                  <a:pt x="391" y="152"/>
                </a:lnTo>
                <a:lnTo>
                  <a:pt x="239" y="39"/>
                </a:lnTo>
                <a:lnTo>
                  <a:pt x="245" y="61"/>
                </a:lnTo>
                <a:lnTo>
                  <a:pt x="251" y="83"/>
                </a:lnTo>
                <a:lnTo>
                  <a:pt x="254" y="105"/>
                </a:lnTo>
                <a:lnTo>
                  <a:pt x="258" y="129"/>
                </a:lnTo>
                <a:lnTo>
                  <a:pt x="261" y="151"/>
                </a:lnTo>
                <a:lnTo>
                  <a:pt x="264" y="174"/>
                </a:lnTo>
                <a:lnTo>
                  <a:pt x="265" y="197"/>
                </a:lnTo>
                <a:lnTo>
                  <a:pt x="265" y="221"/>
                </a:lnTo>
                <a:lnTo>
                  <a:pt x="264" y="258"/>
                </a:lnTo>
                <a:lnTo>
                  <a:pt x="261" y="295"/>
                </a:lnTo>
                <a:lnTo>
                  <a:pt x="256" y="331"/>
                </a:lnTo>
                <a:lnTo>
                  <a:pt x="249" y="366"/>
                </a:lnTo>
                <a:lnTo>
                  <a:pt x="240" y="400"/>
                </a:lnTo>
                <a:lnTo>
                  <a:pt x="228" y="433"/>
                </a:lnTo>
                <a:lnTo>
                  <a:pt x="217" y="467"/>
                </a:lnTo>
                <a:lnTo>
                  <a:pt x="203" y="499"/>
                </a:lnTo>
                <a:lnTo>
                  <a:pt x="187" y="531"/>
                </a:lnTo>
                <a:lnTo>
                  <a:pt x="169" y="560"/>
                </a:lnTo>
                <a:lnTo>
                  <a:pt x="151" y="590"/>
                </a:lnTo>
                <a:lnTo>
                  <a:pt x="130" y="617"/>
                </a:lnTo>
                <a:lnTo>
                  <a:pt x="108" y="645"/>
                </a:lnTo>
                <a:lnTo>
                  <a:pt x="85" y="671"/>
                </a:lnTo>
                <a:lnTo>
                  <a:pt x="60" y="695"/>
                </a:lnTo>
                <a:lnTo>
                  <a:pt x="34" y="719"/>
                </a:lnTo>
                <a:lnTo>
                  <a:pt x="0" y="899"/>
                </a:lnTo>
                <a:lnTo>
                  <a:pt x="181" y="922"/>
                </a:lnTo>
                <a:lnTo>
                  <a:pt x="218" y="890"/>
                </a:lnTo>
                <a:lnTo>
                  <a:pt x="254" y="856"/>
                </a:lnTo>
                <a:lnTo>
                  <a:pt x="288" y="820"/>
                </a:lnTo>
                <a:lnTo>
                  <a:pt x="319" y="782"/>
                </a:lnTo>
                <a:lnTo>
                  <a:pt x="349" y="743"/>
                </a:lnTo>
                <a:lnTo>
                  <a:pt x="378" y="702"/>
                </a:lnTo>
                <a:lnTo>
                  <a:pt x="402" y="659"/>
                </a:lnTo>
                <a:lnTo>
                  <a:pt x="426" y="615"/>
                </a:lnTo>
                <a:lnTo>
                  <a:pt x="446" y="569"/>
                </a:lnTo>
                <a:lnTo>
                  <a:pt x="464" y="523"/>
                </a:lnTo>
                <a:lnTo>
                  <a:pt x="480" y="475"/>
                </a:lnTo>
                <a:lnTo>
                  <a:pt x="493" y="427"/>
                </a:lnTo>
                <a:lnTo>
                  <a:pt x="503" y="376"/>
                </a:lnTo>
                <a:lnTo>
                  <a:pt x="511" y="326"/>
                </a:lnTo>
                <a:lnTo>
                  <a:pt x="515" y="274"/>
                </a:lnTo>
                <a:lnTo>
                  <a:pt x="516" y="221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35" name="Freeform 259"/>
          <p:cNvSpPr>
            <a:spLocks/>
          </p:cNvSpPr>
          <p:nvPr/>
        </p:nvSpPr>
        <p:spPr bwMode="auto">
          <a:xfrm>
            <a:off x="2981326" y="5520333"/>
            <a:ext cx="3057525" cy="1030288"/>
          </a:xfrm>
          <a:custGeom>
            <a:avLst/>
            <a:gdLst>
              <a:gd name="T0" fmla="*/ 2147483647 w 1143"/>
              <a:gd name="T1" fmla="*/ 0 h 385"/>
              <a:gd name="T2" fmla="*/ 2147483647 w 1143"/>
              <a:gd name="T3" fmla="*/ 2147483647 h 385"/>
              <a:gd name="T4" fmla="*/ 2147483647 w 1143"/>
              <a:gd name="T5" fmla="*/ 2147483647 h 385"/>
              <a:gd name="T6" fmla="*/ 2147483647 w 1143"/>
              <a:gd name="T7" fmla="*/ 2147483647 h 385"/>
              <a:gd name="T8" fmla="*/ 2147483647 w 1143"/>
              <a:gd name="T9" fmla="*/ 2147483647 h 385"/>
              <a:gd name="T10" fmla="*/ 2147483647 w 1143"/>
              <a:gd name="T11" fmla="*/ 2147483647 h 385"/>
              <a:gd name="T12" fmla="*/ 2147483647 w 1143"/>
              <a:gd name="T13" fmla="*/ 2147483647 h 385"/>
              <a:gd name="T14" fmla="*/ 2147483647 w 1143"/>
              <a:gd name="T15" fmla="*/ 2147483647 h 385"/>
              <a:gd name="T16" fmla="*/ 2147483647 w 1143"/>
              <a:gd name="T17" fmla="*/ 2147483647 h 385"/>
              <a:gd name="T18" fmla="*/ 2147483647 w 1143"/>
              <a:gd name="T19" fmla="*/ 2147483647 h 385"/>
              <a:gd name="T20" fmla="*/ 2147483647 w 1143"/>
              <a:gd name="T21" fmla="*/ 2147483647 h 385"/>
              <a:gd name="T22" fmla="*/ 2147483647 w 1143"/>
              <a:gd name="T23" fmla="*/ 2147483647 h 385"/>
              <a:gd name="T24" fmla="*/ 2147483647 w 1143"/>
              <a:gd name="T25" fmla="*/ 2147483647 h 385"/>
              <a:gd name="T26" fmla="*/ 2147483647 w 1143"/>
              <a:gd name="T27" fmla="*/ 2147483647 h 385"/>
              <a:gd name="T28" fmla="*/ 2147483647 w 1143"/>
              <a:gd name="T29" fmla="*/ 2147483647 h 385"/>
              <a:gd name="T30" fmla="*/ 2147483647 w 1143"/>
              <a:gd name="T31" fmla="*/ 2147483647 h 385"/>
              <a:gd name="T32" fmla="*/ 2147483647 w 1143"/>
              <a:gd name="T33" fmla="*/ 2147483647 h 385"/>
              <a:gd name="T34" fmla="*/ 0 w 1143"/>
              <a:gd name="T35" fmla="*/ 2147483647 h 385"/>
              <a:gd name="T36" fmla="*/ 2147483647 w 1143"/>
              <a:gd name="T37" fmla="*/ 2147483647 h 385"/>
              <a:gd name="T38" fmla="*/ 2147483647 w 1143"/>
              <a:gd name="T39" fmla="*/ 2147483647 h 385"/>
              <a:gd name="T40" fmla="*/ 2147483647 w 1143"/>
              <a:gd name="T41" fmla="*/ 2147483647 h 385"/>
              <a:gd name="T42" fmla="*/ 2147483647 w 1143"/>
              <a:gd name="T43" fmla="*/ 2147483647 h 385"/>
              <a:gd name="T44" fmla="*/ 2147483647 w 1143"/>
              <a:gd name="T45" fmla="*/ 2147483647 h 385"/>
              <a:gd name="T46" fmla="*/ 2147483647 w 1143"/>
              <a:gd name="T47" fmla="*/ 2147483647 h 385"/>
              <a:gd name="T48" fmla="*/ 2147483647 w 1143"/>
              <a:gd name="T49" fmla="*/ 2147483647 h 385"/>
              <a:gd name="T50" fmla="*/ 2147483647 w 1143"/>
              <a:gd name="T51" fmla="*/ 2147483647 h 385"/>
              <a:gd name="T52" fmla="*/ 2147483647 w 1143"/>
              <a:gd name="T53" fmla="*/ 2147483647 h 385"/>
              <a:gd name="T54" fmla="*/ 2147483647 w 1143"/>
              <a:gd name="T55" fmla="*/ 2147483647 h 385"/>
              <a:gd name="T56" fmla="*/ 2147483647 w 1143"/>
              <a:gd name="T57" fmla="*/ 2147483647 h 385"/>
              <a:gd name="T58" fmla="*/ 2147483647 w 1143"/>
              <a:gd name="T59" fmla="*/ 2147483647 h 385"/>
              <a:gd name="T60" fmla="*/ 2147483647 w 1143"/>
              <a:gd name="T61" fmla="*/ 2147483647 h 385"/>
              <a:gd name="T62" fmla="*/ 2147483647 w 1143"/>
              <a:gd name="T63" fmla="*/ 2147483647 h 385"/>
              <a:gd name="T64" fmla="*/ 2147483647 w 1143"/>
              <a:gd name="T65" fmla="*/ 2147483647 h 385"/>
              <a:gd name="T66" fmla="*/ 2147483647 w 1143"/>
              <a:gd name="T67" fmla="*/ 2147483647 h 385"/>
              <a:gd name="T68" fmla="*/ 2147483647 w 1143"/>
              <a:gd name="T69" fmla="*/ 2147483647 h 385"/>
              <a:gd name="T70" fmla="*/ 2147483647 w 1143"/>
              <a:gd name="T71" fmla="*/ 2147483647 h 3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3"/>
              <a:gd name="T109" fmla="*/ 0 h 385"/>
              <a:gd name="T110" fmla="*/ 1143 w 1143"/>
              <a:gd name="T111" fmla="*/ 385 h 3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3" h="385">
                <a:moveTo>
                  <a:pt x="996" y="0"/>
                </a:moveTo>
                <a:lnTo>
                  <a:pt x="996" y="0"/>
                </a:lnTo>
                <a:lnTo>
                  <a:pt x="975" y="15"/>
                </a:lnTo>
                <a:lnTo>
                  <a:pt x="953" y="30"/>
                </a:lnTo>
                <a:lnTo>
                  <a:pt x="929" y="44"/>
                </a:lnTo>
                <a:lnTo>
                  <a:pt x="906" y="57"/>
                </a:lnTo>
                <a:lnTo>
                  <a:pt x="883" y="69"/>
                </a:lnTo>
                <a:lnTo>
                  <a:pt x="858" y="80"/>
                </a:lnTo>
                <a:lnTo>
                  <a:pt x="833" y="91"/>
                </a:lnTo>
                <a:lnTo>
                  <a:pt x="808" y="100"/>
                </a:lnTo>
                <a:lnTo>
                  <a:pt x="783" y="108"/>
                </a:lnTo>
                <a:lnTo>
                  <a:pt x="756" y="115"/>
                </a:lnTo>
                <a:lnTo>
                  <a:pt x="730" y="122"/>
                </a:lnTo>
                <a:lnTo>
                  <a:pt x="702" y="127"/>
                </a:lnTo>
                <a:lnTo>
                  <a:pt x="675" y="131"/>
                </a:lnTo>
                <a:lnTo>
                  <a:pt x="647" y="133"/>
                </a:lnTo>
                <a:lnTo>
                  <a:pt x="618" y="136"/>
                </a:lnTo>
                <a:lnTo>
                  <a:pt x="590" y="136"/>
                </a:lnTo>
                <a:lnTo>
                  <a:pt x="562" y="136"/>
                </a:lnTo>
                <a:lnTo>
                  <a:pt x="534" y="133"/>
                </a:lnTo>
                <a:lnTo>
                  <a:pt x="507" y="131"/>
                </a:lnTo>
                <a:lnTo>
                  <a:pt x="480" y="127"/>
                </a:lnTo>
                <a:lnTo>
                  <a:pt x="454" y="122"/>
                </a:lnTo>
                <a:lnTo>
                  <a:pt x="426" y="115"/>
                </a:lnTo>
                <a:lnTo>
                  <a:pt x="400" y="109"/>
                </a:lnTo>
                <a:lnTo>
                  <a:pt x="374" y="101"/>
                </a:lnTo>
                <a:lnTo>
                  <a:pt x="350" y="92"/>
                </a:lnTo>
                <a:lnTo>
                  <a:pt x="325" y="82"/>
                </a:lnTo>
                <a:lnTo>
                  <a:pt x="302" y="71"/>
                </a:lnTo>
                <a:lnTo>
                  <a:pt x="277" y="58"/>
                </a:lnTo>
                <a:lnTo>
                  <a:pt x="255" y="47"/>
                </a:lnTo>
                <a:lnTo>
                  <a:pt x="232" y="32"/>
                </a:lnTo>
                <a:lnTo>
                  <a:pt x="211" y="18"/>
                </a:lnTo>
                <a:lnTo>
                  <a:pt x="189" y="3"/>
                </a:lnTo>
                <a:lnTo>
                  <a:pt x="0" y="26"/>
                </a:lnTo>
                <a:lnTo>
                  <a:pt x="27" y="193"/>
                </a:lnTo>
                <a:lnTo>
                  <a:pt x="56" y="215"/>
                </a:lnTo>
                <a:lnTo>
                  <a:pt x="87" y="236"/>
                </a:lnTo>
                <a:lnTo>
                  <a:pt x="118" y="255"/>
                </a:lnTo>
                <a:lnTo>
                  <a:pt x="150" y="273"/>
                </a:lnTo>
                <a:lnTo>
                  <a:pt x="184" y="292"/>
                </a:lnTo>
                <a:lnTo>
                  <a:pt x="218" y="307"/>
                </a:lnTo>
                <a:lnTo>
                  <a:pt x="251" y="321"/>
                </a:lnTo>
                <a:lnTo>
                  <a:pt x="286" y="334"/>
                </a:lnTo>
                <a:lnTo>
                  <a:pt x="323" y="346"/>
                </a:lnTo>
                <a:lnTo>
                  <a:pt x="359" y="356"/>
                </a:lnTo>
                <a:lnTo>
                  <a:pt x="397" y="366"/>
                </a:lnTo>
                <a:lnTo>
                  <a:pt x="434" y="372"/>
                </a:lnTo>
                <a:lnTo>
                  <a:pt x="473" y="377"/>
                </a:lnTo>
                <a:lnTo>
                  <a:pt x="512" y="382"/>
                </a:lnTo>
                <a:lnTo>
                  <a:pt x="551" y="385"/>
                </a:lnTo>
                <a:lnTo>
                  <a:pt x="590" y="385"/>
                </a:lnTo>
                <a:lnTo>
                  <a:pt x="629" y="385"/>
                </a:lnTo>
                <a:lnTo>
                  <a:pt x="667" y="382"/>
                </a:lnTo>
                <a:lnTo>
                  <a:pt x="705" y="378"/>
                </a:lnTo>
                <a:lnTo>
                  <a:pt x="743" y="373"/>
                </a:lnTo>
                <a:lnTo>
                  <a:pt x="780" y="366"/>
                </a:lnTo>
                <a:lnTo>
                  <a:pt x="817" y="358"/>
                </a:lnTo>
                <a:lnTo>
                  <a:pt x="852" y="347"/>
                </a:lnTo>
                <a:lnTo>
                  <a:pt x="887" y="337"/>
                </a:lnTo>
                <a:lnTo>
                  <a:pt x="922" y="324"/>
                </a:lnTo>
                <a:lnTo>
                  <a:pt x="955" y="310"/>
                </a:lnTo>
                <a:lnTo>
                  <a:pt x="989" y="296"/>
                </a:lnTo>
                <a:lnTo>
                  <a:pt x="1021" y="279"/>
                </a:lnTo>
                <a:lnTo>
                  <a:pt x="1054" y="262"/>
                </a:lnTo>
                <a:lnTo>
                  <a:pt x="1084" y="242"/>
                </a:lnTo>
                <a:lnTo>
                  <a:pt x="1115" y="223"/>
                </a:lnTo>
                <a:lnTo>
                  <a:pt x="1143" y="201"/>
                </a:lnTo>
                <a:lnTo>
                  <a:pt x="962" y="178"/>
                </a:lnTo>
                <a:lnTo>
                  <a:pt x="996" y="0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sp>
        <p:nvSpPr>
          <p:cNvPr id="36" name="Freeform 260"/>
          <p:cNvSpPr>
            <a:spLocks/>
          </p:cNvSpPr>
          <p:nvPr/>
        </p:nvSpPr>
        <p:spPr bwMode="auto">
          <a:xfrm>
            <a:off x="2106613" y="3102571"/>
            <a:ext cx="1309686" cy="2873375"/>
          </a:xfrm>
          <a:custGeom>
            <a:avLst/>
            <a:gdLst>
              <a:gd name="T0" fmla="*/ 2147483647 w 490"/>
              <a:gd name="T1" fmla="*/ 2147483647 h 1074"/>
              <a:gd name="T2" fmla="*/ 2147483647 w 490"/>
              <a:gd name="T3" fmla="*/ 2147483647 h 1074"/>
              <a:gd name="T4" fmla="*/ 2147483647 w 490"/>
              <a:gd name="T5" fmla="*/ 2147483647 h 1074"/>
              <a:gd name="T6" fmla="*/ 2147483647 w 490"/>
              <a:gd name="T7" fmla="*/ 2147483647 h 1074"/>
              <a:gd name="T8" fmla="*/ 2147483647 w 490"/>
              <a:gd name="T9" fmla="*/ 2147483647 h 1074"/>
              <a:gd name="T10" fmla="*/ 2147483647 w 490"/>
              <a:gd name="T11" fmla="*/ 2147483647 h 1074"/>
              <a:gd name="T12" fmla="*/ 2147483647 w 490"/>
              <a:gd name="T13" fmla="*/ 2147483647 h 1074"/>
              <a:gd name="T14" fmla="*/ 2147483647 w 490"/>
              <a:gd name="T15" fmla="*/ 2147483647 h 1074"/>
              <a:gd name="T16" fmla="*/ 2147483647 w 490"/>
              <a:gd name="T17" fmla="*/ 2147483647 h 1074"/>
              <a:gd name="T18" fmla="*/ 2147483647 w 490"/>
              <a:gd name="T19" fmla="*/ 2147483647 h 1074"/>
              <a:gd name="T20" fmla="*/ 2147483647 w 490"/>
              <a:gd name="T21" fmla="*/ 2147483647 h 1074"/>
              <a:gd name="T22" fmla="*/ 2147483647 w 490"/>
              <a:gd name="T23" fmla="*/ 2147483647 h 1074"/>
              <a:gd name="T24" fmla="*/ 2147483647 w 490"/>
              <a:gd name="T25" fmla="*/ 2147483647 h 1074"/>
              <a:gd name="T26" fmla="*/ 2147483647 w 490"/>
              <a:gd name="T27" fmla="*/ 2147483647 h 1074"/>
              <a:gd name="T28" fmla="*/ 2147483647 w 490"/>
              <a:gd name="T29" fmla="*/ 2147483647 h 1074"/>
              <a:gd name="T30" fmla="*/ 2147483647 w 490"/>
              <a:gd name="T31" fmla="*/ 2147483647 h 1074"/>
              <a:gd name="T32" fmla="*/ 2147483647 w 490"/>
              <a:gd name="T33" fmla="*/ 2147483647 h 1074"/>
              <a:gd name="T34" fmla="*/ 2147483647 w 490"/>
              <a:gd name="T35" fmla="*/ 2147483647 h 1074"/>
              <a:gd name="T36" fmla="*/ 2147483647 w 490"/>
              <a:gd name="T37" fmla="*/ 2147483647 h 1074"/>
              <a:gd name="T38" fmla="*/ 2147483647 w 490"/>
              <a:gd name="T39" fmla="*/ 2147483647 h 1074"/>
              <a:gd name="T40" fmla="*/ 2147483647 w 490"/>
              <a:gd name="T41" fmla="*/ 2147483647 h 1074"/>
              <a:gd name="T42" fmla="*/ 2147483647 w 490"/>
              <a:gd name="T43" fmla="*/ 2147483647 h 1074"/>
              <a:gd name="T44" fmla="*/ 2147483647 w 490"/>
              <a:gd name="T45" fmla="*/ 2147483647 h 1074"/>
              <a:gd name="T46" fmla="*/ 2147483647 w 490"/>
              <a:gd name="T47" fmla="*/ 2147483647 h 1074"/>
              <a:gd name="T48" fmla="*/ 2147483647 w 490"/>
              <a:gd name="T49" fmla="*/ 2147483647 h 1074"/>
              <a:gd name="T50" fmla="*/ 2147483647 w 490"/>
              <a:gd name="T51" fmla="*/ 2147483647 h 1074"/>
              <a:gd name="T52" fmla="*/ 2147483647 w 490"/>
              <a:gd name="T53" fmla="*/ 2147483647 h 1074"/>
              <a:gd name="T54" fmla="*/ 2147483647 w 490"/>
              <a:gd name="T55" fmla="*/ 0 h 1074"/>
              <a:gd name="T56" fmla="*/ 2147483647 w 490"/>
              <a:gd name="T57" fmla="*/ 2147483647 h 1074"/>
              <a:gd name="T58" fmla="*/ 2147483647 w 490"/>
              <a:gd name="T59" fmla="*/ 2147483647 h 1074"/>
              <a:gd name="T60" fmla="*/ 2147483647 w 490"/>
              <a:gd name="T61" fmla="*/ 2147483647 h 1074"/>
              <a:gd name="T62" fmla="*/ 2147483647 w 490"/>
              <a:gd name="T63" fmla="*/ 2147483647 h 1074"/>
              <a:gd name="T64" fmla="*/ 2147483647 w 490"/>
              <a:gd name="T65" fmla="*/ 2147483647 h 1074"/>
              <a:gd name="T66" fmla="*/ 2147483647 w 490"/>
              <a:gd name="T67" fmla="*/ 2147483647 h 1074"/>
              <a:gd name="T68" fmla="*/ 2147483647 w 490"/>
              <a:gd name="T69" fmla="*/ 2147483647 h 1074"/>
              <a:gd name="T70" fmla="*/ 2147483647 w 490"/>
              <a:gd name="T71" fmla="*/ 2147483647 h 1074"/>
              <a:gd name="T72" fmla="*/ 2147483647 w 490"/>
              <a:gd name="T73" fmla="*/ 2147483647 h 1074"/>
              <a:gd name="T74" fmla="*/ 0 w 490"/>
              <a:gd name="T75" fmla="*/ 2147483647 h 1074"/>
              <a:gd name="T76" fmla="*/ 0 w 490"/>
              <a:gd name="T77" fmla="*/ 2147483647 h 1074"/>
              <a:gd name="T78" fmla="*/ 2147483647 w 490"/>
              <a:gd name="T79" fmla="*/ 2147483647 h 1074"/>
              <a:gd name="T80" fmla="*/ 2147483647 w 490"/>
              <a:gd name="T81" fmla="*/ 2147483647 h 1074"/>
              <a:gd name="T82" fmla="*/ 2147483647 w 490"/>
              <a:gd name="T83" fmla="*/ 2147483647 h 1074"/>
              <a:gd name="T84" fmla="*/ 2147483647 w 490"/>
              <a:gd name="T85" fmla="*/ 2147483647 h 1074"/>
              <a:gd name="T86" fmla="*/ 2147483647 w 490"/>
              <a:gd name="T87" fmla="*/ 2147483647 h 1074"/>
              <a:gd name="T88" fmla="*/ 2147483647 w 490"/>
              <a:gd name="T89" fmla="*/ 2147483647 h 1074"/>
              <a:gd name="T90" fmla="*/ 2147483647 w 490"/>
              <a:gd name="T91" fmla="*/ 2147483647 h 1074"/>
              <a:gd name="T92" fmla="*/ 2147483647 w 490"/>
              <a:gd name="T93" fmla="*/ 2147483647 h 1074"/>
              <a:gd name="T94" fmla="*/ 2147483647 w 490"/>
              <a:gd name="T95" fmla="*/ 2147483647 h 1074"/>
              <a:gd name="T96" fmla="*/ 2147483647 w 490"/>
              <a:gd name="T97" fmla="*/ 2147483647 h 1074"/>
              <a:gd name="T98" fmla="*/ 2147483647 w 490"/>
              <a:gd name="T99" fmla="*/ 2147483647 h 1074"/>
              <a:gd name="T100" fmla="*/ 2147483647 w 490"/>
              <a:gd name="T101" fmla="*/ 2147483647 h 1074"/>
              <a:gd name="T102" fmla="*/ 2147483647 w 490"/>
              <a:gd name="T103" fmla="*/ 2147483647 h 1074"/>
              <a:gd name="T104" fmla="*/ 2147483647 w 490"/>
              <a:gd name="T105" fmla="*/ 2147483647 h 1074"/>
              <a:gd name="T106" fmla="*/ 2147483647 w 490"/>
              <a:gd name="T107" fmla="*/ 2147483647 h 1074"/>
              <a:gd name="T108" fmla="*/ 2147483647 w 490"/>
              <a:gd name="T109" fmla="*/ 2147483647 h 1074"/>
              <a:gd name="T110" fmla="*/ 2147483647 w 490"/>
              <a:gd name="T111" fmla="*/ 2147483647 h 1074"/>
              <a:gd name="T112" fmla="*/ 2147483647 w 490"/>
              <a:gd name="T113" fmla="*/ 2147483647 h 10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0"/>
              <a:gd name="T172" fmla="*/ 0 h 1074"/>
              <a:gd name="T173" fmla="*/ 490 w 490"/>
              <a:gd name="T174" fmla="*/ 1074 h 10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0" h="1074">
                <a:moveTo>
                  <a:pt x="490" y="886"/>
                </a:moveTo>
                <a:lnTo>
                  <a:pt x="490" y="886"/>
                </a:lnTo>
                <a:lnTo>
                  <a:pt x="463" y="862"/>
                </a:lnTo>
                <a:lnTo>
                  <a:pt x="438" y="838"/>
                </a:lnTo>
                <a:lnTo>
                  <a:pt x="414" y="812"/>
                </a:lnTo>
                <a:lnTo>
                  <a:pt x="392" y="785"/>
                </a:lnTo>
                <a:lnTo>
                  <a:pt x="371" y="756"/>
                </a:lnTo>
                <a:lnTo>
                  <a:pt x="351" y="726"/>
                </a:lnTo>
                <a:lnTo>
                  <a:pt x="333" y="696"/>
                </a:lnTo>
                <a:lnTo>
                  <a:pt x="316" y="665"/>
                </a:lnTo>
                <a:lnTo>
                  <a:pt x="302" y="632"/>
                </a:lnTo>
                <a:lnTo>
                  <a:pt x="289" y="599"/>
                </a:lnTo>
                <a:lnTo>
                  <a:pt x="279" y="564"/>
                </a:lnTo>
                <a:lnTo>
                  <a:pt x="270" y="529"/>
                </a:lnTo>
                <a:lnTo>
                  <a:pt x="262" y="494"/>
                </a:lnTo>
                <a:lnTo>
                  <a:pt x="257" y="458"/>
                </a:lnTo>
                <a:lnTo>
                  <a:pt x="254" y="420"/>
                </a:lnTo>
                <a:lnTo>
                  <a:pt x="253" y="383"/>
                </a:lnTo>
                <a:lnTo>
                  <a:pt x="253" y="356"/>
                </a:lnTo>
                <a:lnTo>
                  <a:pt x="255" y="328"/>
                </a:lnTo>
                <a:lnTo>
                  <a:pt x="258" y="302"/>
                </a:lnTo>
                <a:lnTo>
                  <a:pt x="262" y="275"/>
                </a:lnTo>
                <a:lnTo>
                  <a:pt x="267" y="249"/>
                </a:lnTo>
                <a:lnTo>
                  <a:pt x="272" y="223"/>
                </a:lnTo>
                <a:lnTo>
                  <a:pt x="280" y="199"/>
                </a:lnTo>
                <a:lnTo>
                  <a:pt x="288" y="174"/>
                </a:lnTo>
                <a:lnTo>
                  <a:pt x="211" y="0"/>
                </a:lnTo>
                <a:lnTo>
                  <a:pt x="55" y="77"/>
                </a:lnTo>
                <a:lnTo>
                  <a:pt x="42" y="113"/>
                </a:lnTo>
                <a:lnTo>
                  <a:pt x="31" y="149"/>
                </a:lnTo>
                <a:lnTo>
                  <a:pt x="22" y="187"/>
                </a:lnTo>
                <a:lnTo>
                  <a:pt x="14" y="226"/>
                </a:lnTo>
                <a:lnTo>
                  <a:pt x="8" y="263"/>
                </a:lnTo>
                <a:lnTo>
                  <a:pt x="4" y="304"/>
                </a:lnTo>
                <a:lnTo>
                  <a:pt x="1" y="343"/>
                </a:lnTo>
                <a:lnTo>
                  <a:pt x="0" y="383"/>
                </a:lnTo>
                <a:lnTo>
                  <a:pt x="3" y="435"/>
                </a:lnTo>
                <a:lnTo>
                  <a:pt x="7" y="485"/>
                </a:lnTo>
                <a:lnTo>
                  <a:pt x="13" y="536"/>
                </a:lnTo>
                <a:lnTo>
                  <a:pt x="23" y="585"/>
                </a:lnTo>
                <a:lnTo>
                  <a:pt x="36" y="633"/>
                </a:lnTo>
                <a:lnTo>
                  <a:pt x="51" y="680"/>
                </a:lnTo>
                <a:lnTo>
                  <a:pt x="69" y="725"/>
                </a:lnTo>
                <a:lnTo>
                  <a:pt x="88" y="770"/>
                </a:lnTo>
                <a:lnTo>
                  <a:pt x="110" y="813"/>
                </a:lnTo>
                <a:lnTo>
                  <a:pt x="135" y="856"/>
                </a:lnTo>
                <a:lnTo>
                  <a:pt x="162" y="896"/>
                </a:lnTo>
                <a:lnTo>
                  <a:pt x="191" y="935"/>
                </a:lnTo>
                <a:lnTo>
                  <a:pt x="222" y="973"/>
                </a:lnTo>
                <a:lnTo>
                  <a:pt x="254" y="1008"/>
                </a:lnTo>
                <a:lnTo>
                  <a:pt x="288" y="1043"/>
                </a:lnTo>
                <a:lnTo>
                  <a:pt x="324" y="1074"/>
                </a:lnTo>
                <a:lnTo>
                  <a:pt x="298" y="909"/>
                </a:lnTo>
                <a:lnTo>
                  <a:pt x="490" y="886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/>
          </a:p>
        </p:txBody>
      </p: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3021013" y="2532781"/>
            <a:ext cx="3108325" cy="3108325"/>
            <a:chOff x="2500298" y="1928802"/>
            <a:chExt cx="2440016" cy="2440016"/>
          </a:xfrm>
        </p:grpSpPr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41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sp>
          <p:nvSpPr>
            <p:cNvPr id="39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54" name="Rektangel 63"/>
          <p:cNvSpPr>
            <a:spLocks noChangeArrowheads="1"/>
          </p:cNvSpPr>
          <p:nvPr/>
        </p:nvSpPr>
        <p:spPr bwMode="auto">
          <a:xfrm>
            <a:off x="278137" y="4026550"/>
            <a:ext cx="1629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Asociaciones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55" name="Rektangel 63"/>
          <p:cNvSpPr>
            <a:spLocks noChangeArrowheads="1"/>
          </p:cNvSpPr>
          <p:nvPr/>
        </p:nvSpPr>
        <p:spPr bwMode="auto">
          <a:xfrm>
            <a:off x="323528" y="1628800"/>
            <a:ext cx="244827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Generación de leads</a:t>
            </a:r>
          </a:p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Agencias, ota´s,</a:t>
            </a:r>
          </a:p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Promos, paquetes,</a:t>
            </a:r>
          </a:p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Bienes raíces, …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56" name="Rektangel 63"/>
          <p:cNvSpPr>
            <a:spLocks noChangeArrowheads="1"/>
          </p:cNvSpPr>
          <p:nvPr/>
        </p:nvSpPr>
        <p:spPr bwMode="auto">
          <a:xfrm>
            <a:off x="7164288" y="3068960"/>
            <a:ext cx="1656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>
                <a:solidFill>
                  <a:srgbClr val="080808"/>
                </a:solidFill>
                <a:latin typeface="Calibri" charset="0"/>
                <a:cs typeface="Arial" charset="0"/>
              </a:rPr>
              <a:t>i</a:t>
            </a: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ntercambio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57" name="Rektangel 63"/>
          <p:cNvSpPr>
            <a:spLocks noChangeArrowheads="1"/>
          </p:cNvSpPr>
          <p:nvPr/>
        </p:nvSpPr>
        <p:spPr bwMode="auto">
          <a:xfrm>
            <a:off x="1619672" y="6237312"/>
            <a:ext cx="1411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>
                <a:solidFill>
                  <a:srgbClr val="080808"/>
                </a:solidFill>
                <a:latin typeface="Calibri" charset="0"/>
                <a:cs typeface="Arial" charset="0"/>
              </a:rPr>
              <a:t>t</a:t>
            </a: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ecnología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58" name="Rektangel 63"/>
          <p:cNvSpPr>
            <a:spLocks noChangeArrowheads="1"/>
          </p:cNvSpPr>
          <p:nvPr/>
        </p:nvSpPr>
        <p:spPr bwMode="auto">
          <a:xfrm>
            <a:off x="467544" y="5301208"/>
            <a:ext cx="18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servicios valor agregados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23" name="Rektangel 63"/>
          <p:cNvSpPr>
            <a:spLocks noChangeArrowheads="1"/>
          </p:cNvSpPr>
          <p:nvPr/>
        </p:nvSpPr>
        <p:spPr bwMode="auto">
          <a:xfrm>
            <a:off x="7308304" y="4077072"/>
            <a:ext cx="165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Operadores terrestres y transporte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24" name="Rektangel 63"/>
          <p:cNvSpPr>
            <a:spLocks noChangeArrowheads="1"/>
          </p:cNvSpPr>
          <p:nvPr/>
        </p:nvSpPr>
        <p:spPr bwMode="auto">
          <a:xfrm>
            <a:off x="6444208" y="1772816"/>
            <a:ext cx="259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despachos legales y fiscales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25" name="Rektangel 63"/>
          <p:cNvSpPr>
            <a:spLocks noChangeArrowheads="1"/>
          </p:cNvSpPr>
          <p:nvPr/>
        </p:nvSpPr>
        <p:spPr bwMode="auto">
          <a:xfrm>
            <a:off x="6660232" y="5733256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2000" b="1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Diseño y constructoras</a:t>
            </a:r>
            <a:endParaRPr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54" grpId="0"/>
      <p:bldP spid="55" grpId="0"/>
      <p:bldP spid="56" grpId="0"/>
      <p:bldP spid="57" grpId="0"/>
      <p:bldP spid="58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323528" y="1988840"/>
            <a:ext cx="8363272" cy="439248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Hay 52.4 millones de hispanos residentes en Estados Unidos.  Si agregamos el PIB que generan, sería un país más importante que México, podría estar en el grupo G20</a:t>
            </a:r>
          </a:p>
          <a:p>
            <a:pPr algn="ctr"/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¿Qué estamos haciendo para venderles y aprovechar este mercado?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11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640960" cy="869950"/>
          </a:xfrm>
        </p:spPr>
        <p:txBody>
          <a:bodyPr>
            <a:normAutofit/>
          </a:bodyPr>
          <a:lstStyle/>
          <a:p>
            <a:pPr algn="r"/>
            <a:r>
              <a:rPr lang="es-ES" dirty="0" smtClean="0">
                <a:latin typeface="Calibri" pitchFamily="34" charset="0"/>
                <a:cs typeface="Calibri" pitchFamily="34" charset="0"/>
              </a:rPr>
              <a:t>Dato curioso: grandes oportunidades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92143"/>
              </p:ext>
            </p:extLst>
          </p:nvPr>
        </p:nvGraphicFramePr>
        <p:xfrm>
          <a:off x="179512" y="188640"/>
          <a:ext cx="871296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7543732" imgH="5829300" progId="AcroExch.Document.7">
                  <p:link updateAutomatic="1"/>
                </p:oleObj>
              </mc:Choice>
              <mc:Fallback>
                <p:oleObj name="Acrobat Document" r:id="rId3" imgW="7543732" imgH="582930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12968" cy="648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6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ab7701 GSL_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9512" y="188640"/>
            <a:ext cx="63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smtClean="0">
                <a:solidFill>
                  <a:srgbClr val="FFFFFF"/>
                </a:solidFill>
              </a:rPr>
              <a:t>¿Qué es un Desarrollo Turístico?</a:t>
            </a:r>
            <a:endParaRPr lang="es-ES" sz="3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32384"/>
            <a:ext cx="8801653" cy="528099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s-ES" dirty="0" smtClean="0"/>
              <a:t>Marina </a:t>
            </a:r>
            <a:r>
              <a:rPr lang="es-ES" dirty="0" err="1" smtClean="0"/>
              <a:t>Bay</a:t>
            </a:r>
            <a:r>
              <a:rPr lang="es-ES" dirty="0" smtClean="0"/>
              <a:t> </a:t>
            </a:r>
            <a:r>
              <a:rPr lang="es-ES" dirty="0" err="1" smtClean="0"/>
              <a:t>Sands</a:t>
            </a:r>
            <a:r>
              <a:rPr lang="es-ES" dirty="0" smtClean="0"/>
              <a:t> - Singapur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2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Aqua</a:t>
            </a:r>
            <a:r>
              <a:rPr lang="es-ES" dirty="0" smtClean="0"/>
              <a:t> </a:t>
            </a:r>
            <a:r>
              <a:rPr lang="es-ES" dirty="0" err="1" smtClean="0"/>
              <a:t>Dunia</a:t>
            </a:r>
            <a:r>
              <a:rPr lang="es-ES" dirty="0" smtClean="0"/>
              <a:t> - </a:t>
            </a:r>
            <a:r>
              <a:rPr lang="es-ES" dirty="0" err="1" smtClean="0"/>
              <a:t>Dubai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7164412" cy="55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0800"/>
            <a:ext cx="86995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76200"/>
            <a:ext cx="87249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0" y="11748"/>
            <a:ext cx="8822622" cy="68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500"/>
            <a:ext cx="8674100" cy="6731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500"/>
            <a:ext cx="8674100" cy="6731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500"/>
            <a:ext cx="86741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378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758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G R A C I A S  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16209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6" y="476672"/>
            <a:ext cx="91911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>
                <a:latin typeface="Calibri" pitchFamily="34" charset="0"/>
                <a:cs typeface="Calibri" pitchFamily="34" charset="0"/>
              </a:rPr>
              <a:t>Abanico de Productos Turísticos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33400" y="2857152"/>
            <a:ext cx="7683500" cy="734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000099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4499992" y="2708920"/>
            <a:ext cx="98921" cy="1970211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2400" b="1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267744" y="3429000"/>
            <a:ext cx="1152128" cy="1476499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2400" b="1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838200" y="5065538"/>
            <a:ext cx="1935163" cy="5397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2400" b="1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5580112" y="3645024"/>
            <a:ext cx="1440160" cy="140550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2400" b="1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228184" y="5085184"/>
            <a:ext cx="1872208" cy="89115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2400" b="1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39552" y="5837202"/>
            <a:ext cx="212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 dirty="0"/>
              <a:t>Cuarto </a:t>
            </a:r>
            <a:r>
              <a:rPr lang="en-GB" sz="2000" b="1" dirty="0" err="1"/>
              <a:t>Hotelero</a:t>
            </a:r>
            <a:endParaRPr lang="en-GB" sz="2000" b="1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187624" y="4437112"/>
            <a:ext cx="179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 err="1"/>
              <a:t>Rentas</a:t>
            </a:r>
            <a:endParaRPr lang="en-GB" sz="2000" b="1" dirty="0"/>
          </a:p>
          <a:p>
            <a:pPr algn="ctr" eaLnBrk="1" hangingPunct="1"/>
            <a:r>
              <a:rPr lang="en-GB" sz="2000" b="1" dirty="0" err="1"/>
              <a:t>Vacacionales</a:t>
            </a:r>
            <a:endParaRPr lang="en-GB" sz="2000" b="1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156176" y="4653136"/>
            <a:ext cx="1082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 dirty="0"/>
              <a:t>Condo-</a:t>
            </a:r>
          </a:p>
          <a:p>
            <a:pPr eaLnBrk="1" hangingPunct="1"/>
            <a:r>
              <a:rPr lang="en-GB" sz="2000" b="1" dirty="0" err="1"/>
              <a:t>hoteles</a:t>
            </a:r>
            <a:endParaRPr lang="en-GB" sz="2000" b="1" dirty="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43808" y="3356992"/>
            <a:ext cx="1510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 err="1"/>
              <a:t>Propiedad</a:t>
            </a:r>
            <a:endParaRPr lang="en-GB" sz="2000" b="1" dirty="0"/>
          </a:p>
          <a:p>
            <a:pPr algn="ctr" eaLnBrk="1" hangingPunct="1"/>
            <a:r>
              <a:rPr lang="en-GB" sz="2000" b="1" dirty="0" err="1"/>
              <a:t>Vacacional</a:t>
            </a:r>
            <a:r>
              <a:rPr lang="en-GB" sz="2000" b="1" dirty="0"/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788024" y="3573016"/>
            <a:ext cx="1467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 err="1"/>
              <a:t>Propiedad</a:t>
            </a:r>
            <a:endParaRPr lang="en-GB" sz="2000" b="1" dirty="0"/>
          </a:p>
          <a:p>
            <a:pPr algn="ctr" eaLnBrk="1" hangingPunct="1"/>
            <a:r>
              <a:rPr lang="en-GB" sz="2000" b="1" dirty="0" err="1"/>
              <a:t>Fraccional</a:t>
            </a:r>
            <a:endParaRPr lang="en-GB" sz="2000" b="1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660232" y="5733256"/>
            <a:ext cx="1438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 dirty="0" err="1"/>
              <a:t>Propiedad</a:t>
            </a:r>
            <a:endParaRPr lang="en-GB" sz="2000" b="1" dirty="0"/>
          </a:p>
          <a:p>
            <a:pPr algn="ctr" eaLnBrk="1" hangingPunct="1"/>
            <a:r>
              <a:rPr lang="en-GB" sz="2000" b="1" dirty="0"/>
              <a:t>Total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1520" y="1876762"/>
            <a:ext cx="8747331" cy="400110"/>
          </a:xfrm>
          <a:prstGeom prst="rect">
            <a:avLst/>
          </a:prstGeom>
          <a:noFill/>
          <a:ln w="1905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dirty="0" smtClean="0"/>
              <a:t>Hotel --- propiedad vacacional --- propiedad total --- marina --- golf --- comercio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714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smtClean="0">
                <a:latin typeface="Calibri" pitchFamily="34" charset="0"/>
                <a:cs typeface="Calibri" pitchFamily="34" charset="0"/>
              </a:rPr>
              <a:t>Que es un Desarrollo Turístico?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llipse 59"/>
          <p:cNvSpPr/>
          <p:nvPr/>
        </p:nvSpPr>
        <p:spPr bwMode="auto">
          <a:xfrm>
            <a:off x="2825370" y="5759152"/>
            <a:ext cx="4146298" cy="838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3772669" y="1747539"/>
            <a:ext cx="4903787" cy="4849813"/>
            <a:chOff x="3415764" y="2285527"/>
            <a:chExt cx="2312472" cy="2286946"/>
          </a:xfrm>
        </p:grpSpPr>
        <p:sp>
          <p:nvSpPr>
            <p:cNvPr id="20" name="Freeform 256"/>
            <p:cNvSpPr>
              <a:spLocks/>
            </p:cNvSpPr>
            <p:nvPr/>
          </p:nvSpPr>
          <p:spPr bwMode="auto">
            <a:xfrm>
              <a:off x="3501106" y="2285527"/>
              <a:ext cx="1223237" cy="837674"/>
            </a:xfrm>
            <a:custGeom>
              <a:avLst/>
              <a:gdLst>
                <a:gd name="T0" fmla="*/ 2147483647 w 969"/>
                <a:gd name="T1" fmla="*/ 2147483647 h 664"/>
                <a:gd name="T2" fmla="*/ 2147483647 w 969"/>
                <a:gd name="T3" fmla="*/ 2147483647 h 664"/>
                <a:gd name="T4" fmla="*/ 2147483647 w 969"/>
                <a:gd name="T5" fmla="*/ 2147483647 h 664"/>
                <a:gd name="T6" fmla="*/ 2147483647 w 969"/>
                <a:gd name="T7" fmla="*/ 2147483647 h 664"/>
                <a:gd name="T8" fmla="*/ 2147483647 w 969"/>
                <a:gd name="T9" fmla="*/ 2147483647 h 664"/>
                <a:gd name="T10" fmla="*/ 2147483647 w 969"/>
                <a:gd name="T11" fmla="*/ 2147483647 h 664"/>
                <a:gd name="T12" fmla="*/ 2147483647 w 969"/>
                <a:gd name="T13" fmla="*/ 2147483647 h 664"/>
                <a:gd name="T14" fmla="*/ 2147483647 w 969"/>
                <a:gd name="T15" fmla="*/ 2147483647 h 664"/>
                <a:gd name="T16" fmla="*/ 2147483647 w 969"/>
                <a:gd name="T17" fmla="*/ 2147483647 h 664"/>
                <a:gd name="T18" fmla="*/ 2147483647 w 969"/>
                <a:gd name="T19" fmla="*/ 2147483647 h 664"/>
                <a:gd name="T20" fmla="*/ 2147483647 w 969"/>
                <a:gd name="T21" fmla="*/ 2147483647 h 664"/>
                <a:gd name="T22" fmla="*/ 2147483647 w 969"/>
                <a:gd name="T23" fmla="*/ 2147483647 h 664"/>
                <a:gd name="T24" fmla="*/ 2147483647 w 969"/>
                <a:gd name="T25" fmla="*/ 2147483647 h 664"/>
                <a:gd name="T26" fmla="*/ 2147483647 w 969"/>
                <a:gd name="T27" fmla="*/ 2147483647 h 664"/>
                <a:gd name="T28" fmla="*/ 2147483647 w 969"/>
                <a:gd name="T29" fmla="*/ 2147483647 h 664"/>
                <a:gd name="T30" fmla="*/ 2147483647 w 969"/>
                <a:gd name="T31" fmla="*/ 2147483647 h 664"/>
                <a:gd name="T32" fmla="*/ 2147483647 w 969"/>
                <a:gd name="T33" fmla="*/ 2147483647 h 664"/>
                <a:gd name="T34" fmla="*/ 2147483647 w 969"/>
                <a:gd name="T35" fmla="*/ 0 h 664"/>
                <a:gd name="T36" fmla="*/ 2147483647 w 969"/>
                <a:gd name="T37" fmla="*/ 2147483647 h 664"/>
                <a:gd name="T38" fmla="*/ 2147483647 w 969"/>
                <a:gd name="T39" fmla="*/ 2147483647 h 664"/>
                <a:gd name="T40" fmla="*/ 2147483647 w 969"/>
                <a:gd name="T41" fmla="*/ 2147483647 h 664"/>
                <a:gd name="T42" fmla="*/ 2147483647 w 969"/>
                <a:gd name="T43" fmla="*/ 2147483647 h 664"/>
                <a:gd name="T44" fmla="*/ 2147483647 w 969"/>
                <a:gd name="T45" fmla="*/ 2147483647 h 664"/>
                <a:gd name="T46" fmla="*/ 2147483647 w 969"/>
                <a:gd name="T47" fmla="*/ 2147483647 h 664"/>
                <a:gd name="T48" fmla="*/ 2147483647 w 969"/>
                <a:gd name="T49" fmla="*/ 2147483647 h 664"/>
                <a:gd name="T50" fmla="*/ 2147483647 w 969"/>
                <a:gd name="T51" fmla="*/ 2147483647 h 664"/>
                <a:gd name="T52" fmla="*/ 2147483647 w 969"/>
                <a:gd name="T53" fmla="*/ 2147483647 h 664"/>
                <a:gd name="T54" fmla="*/ 2147483647 w 969"/>
                <a:gd name="T55" fmla="*/ 2147483647 h 664"/>
                <a:gd name="T56" fmla="*/ 2147483647 w 969"/>
                <a:gd name="T57" fmla="*/ 2147483647 h 664"/>
                <a:gd name="T58" fmla="*/ 2147483647 w 969"/>
                <a:gd name="T59" fmla="*/ 2147483647 h 664"/>
                <a:gd name="T60" fmla="*/ 2147483647 w 969"/>
                <a:gd name="T61" fmla="*/ 2147483647 h 664"/>
                <a:gd name="T62" fmla="*/ 2147483647 w 969"/>
                <a:gd name="T63" fmla="*/ 2147483647 h 664"/>
                <a:gd name="T64" fmla="*/ 2147483647 w 969"/>
                <a:gd name="T65" fmla="*/ 2147483647 h 664"/>
                <a:gd name="T66" fmla="*/ 2147483647 w 969"/>
                <a:gd name="T67" fmla="*/ 2147483647 h 664"/>
                <a:gd name="T68" fmla="*/ 2147483647 w 969"/>
                <a:gd name="T69" fmla="*/ 2147483647 h 6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9"/>
                <a:gd name="T106" fmla="*/ 0 h 664"/>
                <a:gd name="T107" fmla="*/ 969 w 969"/>
                <a:gd name="T108" fmla="*/ 664 h 6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9" h="664">
                  <a:moveTo>
                    <a:pt x="232" y="664"/>
                  </a:moveTo>
                  <a:lnTo>
                    <a:pt x="232" y="664"/>
                  </a:lnTo>
                  <a:lnTo>
                    <a:pt x="241" y="644"/>
                  </a:lnTo>
                  <a:lnTo>
                    <a:pt x="251" y="622"/>
                  </a:lnTo>
                  <a:lnTo>
                    <a:pt x="261" y="601"/>
                  </a:lnTo>
                  <a:lnTo>
                    <a:pt x="273" y="580"/>
                  </a:lnTo>
                  <a:lnTo>
                    <a:pt x="285" y="561"/>
                  </a:lnTo>
                  <a:lnTo>
                    <a:pt x="298" y="541"/>
                  </a:lnTo>
                  <a:lnTo>
                    <a:pt x="311" y="522"/>
                  </a:lnTo>
                  <a:lnTo>
                    <a:pt x="325" y="504"/>
                  </a:lnTo>
                  <a:lnTo>
                    <a:pt x="339" y="485"/>
                  </a:lnTo>
                  <a:lnTo>
                    <a:pt x="355" y="469"/>
                  </a:lnTo>
                  <a:lnTo>
                    <a:pt x="372" y="452"/>
                  </a:lnTo>
                  <a:lnTo>
                    <a:pt x="387" y="435"/>
                  </a:lnTo>
                  <a:lnTo>
                    <a:pt x="404" y="419"/>
                  </a:lnTo>
                  <a:lnTo>
                    <a:pt x="422" y="404"/>
                  </a:lnTo>
                  <a:lnTo>
                    <a:pt x="440" y="389"/>
                  </a:lnTo>
                  <a:lnTo>
                    <a:pt x="460" y="375"/>
                  </a:lnTo>
                  <a:lnTo>
                    <a:pt x="478" y="362"/>
                  </a:lnTo>
                  <a:lnTo>
                    <a:pt x="499" y="349"/>
                  </a:lnTo>
                  <a:lnTo>
                    <a:pt x="518" y="338"/>
                  </a:lnTo>
                  <a:lnTo>
                    <a:pt x="539" y="326"/>
                  </a:lnTo>
                  <a:lnTo>
                    <a:pt x="560" y="316"/>
                  </a:lnTo>
                  <a:lnTo>
                    <a:pt x="582" y="305"/>
                  </a:lnTo>
                  <a:lnTo>
                    <a:pt x="604" y="296"/>
                  </a:lnTo>
                  <a:lnTo>
                    <a:pt x="626" y="288"/>
                  </a:lnTo>
                  <a:lnTo>
                    <a:pt x="648" y="281"/>
                  </a:lnTo>
                  <a:lnTo>
                    <a:pt x="671" y="274"/>
                  </a:lnTo>
                  <a:lnTo>
                    <a:pt x="694" y="268"/>
                  </a:lnTo>
                  <a:lnTo>
                    <a:pt x="718" y="262"/>
                  </a:lnTo>
                  <a:lnTo>
                    <a:pt x="742" y="258"/>
                  </a:lnTo>
                  <a:lnTo>
                    <a:pt x="767" y="255"/>
                  </a:lnTo>
                  <a:lnTo>
                    <a:pt x="792" y="252"/>
                  </a:lnTo>
                  <a:lnTo>
                    <a:pt x="816" y="251"/>
                  </a:lnTo>
                  <a:lnTo>
                    <a:pt x="969" y="129"/>
                  </a:lnTo>
                  <a:lnTo>
                    <a:pt x="849" y="0"/>
                  </a:lnTo>
                  <a:lnTo>
                    <a:pt x="812" y="2"/>
                  </a:lnTo>
                  <a:lnTo>
                    <a:pt x="777" y="3"/>
                  </a:lnTo>
                  <a:lnTo>
                    <a:pt x="741" y="7"/>
                  </a:lnTo>
                  <a:lnTo>
                    <a:pt x="707" y="12"/>
                  </a:lnTo>
                  <a:lnTo>
                    <a:pt x="672" y="17"/>
                  </a:lnTo>
                  <a:lnTo>
                    <a:pt x="639" y="25"/>
                  </a:lnTo>
                  <a:lnTo>
                    <a:pt x="605" y="33"/>
                  </a:lnTo>
                  <a:lnTo>
                    <a:pt x="573" y="43"/>
                  </a:lnTo>
                  <a:lnTo>
                    <a:pt x="540" y="54"/>
                  </a:lnTo>
                  <a:lnTo>
                    <a:pt x="509" y="65"/>
                  </a:lnTo>
                  <a:lnTo>
                    <a:pt x="478" y="78"/>
                  </a:lnTo>
                  <a:lnTo>
                    <a:pt x="447" y="93"/>
                  </a:lnTo>
                  <a:lnTo>
                    <a:pt x="417" y="108"/>
                  </a:lnTo>
                  <a:lnTo>
                    <a:pt x="387" y="124"/>
                  </a:lnTo>
                  <a:lnTo>
                    <a:pt x="359" y="142"/>
                  </a:lnTo>
                  <a:lnTo>
                    <a:pt x="331" y="160"/>
                  </a:lnTo>
                  <a:lnTo>
                    <a:pt x="304" y="179"/>
                  </a:lnTo>
                  <a:lnTo>
                    <a:pt x="277" y="199"/>
                  </a:lnTo>
                  <a:lnTo>
                    <a:pt x="251" y="220"/>
                  </a:lnTo>
                  <a:lnTo>
                    <a:pt x="226" y="242"/>
                  </a:lnTo>
                  <a:lnTo>
                    <a:pt x="202" y="265"/>
                  </a:lnTo>
                  <a:lnTo>
                    <a:pt x="180" y="288"/>
                  </a:lnTo>
                  <a:lnTo>
                    <a:pt x="156" y="313"/>
                  </a:lnTo>
                  <a:lnTo>
                    <a:pt x="136" y="339"/>
                  </a:lnTo>
                  <a:lnTo>
                    <a:pt x="115" y="365"/>
                  </a:lnTo>
                  <a:lnTo>
                    <a:pt x="95" y="392"/>
                  </a:lnTo>
                  <a:lnTo>
                    <a:pt x="77" y="419"/>
                  </a:lnTo>
                  <a:lnTo>
                    <a:pt x="59" y="448"/>
                  </a:lnTo>
                  <a:lnTo>
                    <a:pt x="42" y="476"/>
                  </a:lnTo>
                  <a:lnTo>
                    <a:pt x="27" y="506"/>
                  </a:lnTo>
                  <a:lnTo>
                    <a:pt x="12" y="536"/>
                  </a:lnTo>
                  <a:lnTo>
                    <a:pt x="0" y="567"/>
                  </a:lnTo>
                  <a:lnTo>
                    <a:pt x="156" y="492"/>
                  </a:lnTo>
                  <a:lnTo>
                    <a:pt x="232" y="66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100000">
                  <a:srgbClr val="595959"/>
                </a:gs>
              </a:gsLst>
              <a:lin ang="16200000"/>
            </a:gradFill>
            <a:ln w="9525">
              <a:solidFill>
                <a:srgbClr val="26262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1" name="Freeform 257"/>
            <p:cNvSpPr>
              <a:spLocks/>
            </p:cNvSpPr>
            <p:nvPr/>
          </p:nvSpPr>
          <p:spPr bwMode="auto">
            <a:xfrm>
              <a:off x="4580609" y="2288521"/>
              <a:ext cx="1102710" cy="1010598"/>
            </a:xfrm>
            <a:custGeom>
              <a:avLst/>
              <a:gdLst>
                <a:gd name="T0" fmla="*/ 0 w 875"/>
                <a:gd name="T1" fmla="*/ 2147483647 h 801"/>
                <a:gd name="T2" fmla="*/ 2147483647 w 875"/>
                <a:gd name="T3" fmla="*/ 2147483647 h 801"/>
                <a:gd name="T4" fmla="*/ 2147483647 w 875"/>
                <a:gd name="T5" fmla="*/ 2147483647 h 801"/>
                <a:gd name="T6" fmla="*/ 2147483647 w 875"/>
                <a:gd name="T7" fmla="*/ 2147483647 h 801"/>
                <a:gd name="T8" fmla="*/ 2147483647 w 875"/>
                <a:gd name="T9" fmla="*/ 2147483647 h 801"/>
                <a:gd name="T10" fmla="*/ 2147483647 w 875"/>
                <a:gd name="T11" fmla="*/ 2147483647 h 801"/>
                <a:gd name="T12" fmla="*/ 2147483647 w 875"/>
                <a:gd name="T13" fmla="*/ 2147483647 h 801"/>
                <a:gd name="T14" fmla="*/ 2147483647 w 875"/>
                <a:gd name="T15" fmla="*/ 2147483647 h 801"/>
                <a:gd name="T16" fmla="*/ 2147483647 w 875"/>
                <a:gd name="T17" fmla="*/ 2147483647 h 801"/>
                <a:gd name="T18" fmla="*/ 2147483647 w 875"/>
                <a:gd name="T19" fmla="*/ 2147483647 h 801"/>
                <a:gd name="T20" fmla="*/ 2147483647 w 875"/>
                <a:gd name="T21" fmla="*/ 2147483647 h 801"/>
                <a:gd name="T22" fmla="*/ 2147483647 w 875"/>
                <a:gd name="T23" fmla="*/ 2147483647 h 801"/>
                <a:gd name="T24" fmla="*/ 2147483647 w 875"/>
                <a:gd name="T25" fmla="*/ 2147483647 h 801"/>
                <a:gd name="T26" fmla="*/ 2147483647 w 875"/>
                <a:gd name="T27" fmla="*/ 2147483647 h 801"/>
                <a:gd name="T28" fmla="*/ 2147483647 w 875"/>
                <a:gd name="T29" fmla="*/ 2147483647 h 801"/>
                <a:gd name="T30" fmla="*/ 2147483647 w 875"/>
                <a:gd name="T31" fmla="*/ 2147483647 h 801"/>
                <a:gd name="T32" fmla="*/ 2147483647 w 875"/>
                <a:gd name="T33" fmla="*/ 2147483647 h 801"/>
                <a:gd name="T34" fmla="*/ 2147483647 w 875"/>
                <a:gd name="T35" fmla="*/ 2147483647 h 801"/>
                <a:gd name="T36" fmla="*/ 2147483647 w 875"/>
                <a:gd name="T37" fmla="*/ 2147483647 h 801"/>
                <a:gd name="T38" fmla="*/ 2147483647 w 875"/>
                <a:gd name="T39" fmla="*/ 2147483647 h 801"/>
                <a:gd name="T40" fmla="*/ 2147483647 w 875"/>
                <a:gd name="T41" fmla="*/ 2147483647 h 801"/>
                <a:gd name="T42" fmla="*/ 2147483647 w 875"/>
                <a:gd name="T43" fmla="*/ 2147483647 h 801"/>
                <a:gd name="T44" fmla="*/ 2147483647 w 875"/>
                <a:gd name="T45" fmla="*/ 2147483647 h 801"/>
                <a:gd name="T46" fmla="*/ 2147483647 w 875"/>
                <a:gd name="T47" fmla="*/ 2147483647 h 801"/>
                <a:gd name="T48" fmla="*/ 2147483647 w 875"/>
                <a:gd name="T49" fmla="*/ 2147483647 h 801"/>
                <a:gd name="T50" fmla="*/ 2147483647 w 875"/>
                <a:gd name="T51" fmla="*/ 2147483647 h 801"/>
                <a:gd name="T52" fmla="*/ 2147483647 w 875"/>
                <a:gd name="T53" fmla="*/ 2147483647 h 801"/>
                <a:gd name="T54" fmla="*/ 2147483647 w 875"/>
                <a:gd name="T55" fmla="*/ 2147483647 h 801"/>
                <a:gd name="T56" fmla="*/ 2147483647 w 875"/>
                <a:gd name="T57" fmla="*/ 2147483647 h 801"/>
                <a:gd name="T58" fmla="*/ 2147483647 w 875"/>
                <a:gd name="T59" fmla="*/ 2147483647 h 801"/>
                <a:gd name="T60" fmla="*/ 2147483647 w 875"/>
                <a:gd name="T61" fmla="*/ 2147483647 h 801"/>
                <a:gd name="T62" fmla="*/ 2147483647 w 875"/>
                <a:gd name="T63" fmla="*/ 2147483647 h 801"/>
                <a:gd name="T64" fmla="*/ 2147483647 w 875"/>
                <a:gd name="T65" fmla="*/ 2147483647 h 801"/>
                <a:gd name="T66" fmla="*/ 2147483647 w 875"/>
                <a:gd name="T67" fmla="*/ 2147483647 h 801"/>
                <a:gd name="T68" fmla="*/ 2147483647 w 875"/>
                <a:gd name="T69" fmla="*/ 2147483647 h 8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5"/>
                <a:gd name="T106" fmla="*/ 0 h 801"/>
                <a:gd name="T107" fmla="*/ 875 w 875"/>
                <a:gd name="T108" fmla="*/ 801 h 8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5" h="801">
                  <a:moveTo>
                    <a:pt x="0" y="249"/>
                  </a:moveTo>
                  <a:lnTo>
                    <a:pt x="0" y="249"/>
                  </a:lnTo>
                  <a:lnTo>
                    <a:pt x="26" y="249"/>
                  </a:lnTo>
                  <a:lnTo>
                    <a:pt x="53" y="251"/>
                  </a:lnTo>
                  <a:lnTo>
                    <a:pt x="79" y="254"/>
                  </a:lnTo>
                  <a:lnTo>
                    <a:pt x="105" y="258"/>
                  </a:lnTo>
                  <a:lnTo>
                    <a:pt x="131" y="262"/>
                  </a:lnTo>
                  <a:lnTo>
                    <a:pt x="156" y="268"/>
                  </a:lnTo>
                  <a:lnTo>
                    <a:pt x="180" y="275"/>
                  </a:lnTo>
                  <a:lnTo>
                    <a:pt x="205" y="282"/>
                  </a:lnTo>
                  <a:lnTo>
                    <a:pt x="228" y="290"/>
                  </a:lnTo>
                  <a:lnTo>
                    <a:pt x="253" y="299"/>
                  </a:lnTo>
                  <a:lnTo>
                    <a:pt x="275" y="310"/>
                  </a:lnTo>
                  <a:lnTo>
                    <a:pt x="298" y="320"/>
                  </a:lnTo>
                  <a:lnTo>
                    <a:pt x="320" y="333"/>
                  </a:lnTo>
                  <a:lnTo>
                    <a:pt x="341" y="345"/>
                  </a:lnTo>
                  <a:lnTo>
                    <a:pt x="363" y="359"/>
                  </a:lnTo>
                  <a:lnTo>
                    <a:pt x="384" y="372"/>
                  </a:lnTo>
                  <a:lnTo>
                    <a:pt x="403" y="387"/>
                  </a:lnTo>
                  <a:lnTo>
                    <a:pt x="423" y="403"/>
                  </a:lnTo>
                  <a:lnTo>
                    <a:pt x="441" y="419"/>
                  </a:lnTo>
                  <a:lnTo>
                    <a:pt x="459" y="435"/>
                  </a:lnTo>
                  <a:lnTo>
                    <a:pt x="477" y="454"/>
                  </a:lnTo>
                  <a:lnTo>
                    <a:pt x="494" y="472"/>
                  </a:lnTo>
                  <a:lnTo>
                    <a:pt x="510" y="491"/>
                  </a:lnTo>
                  <a:lnTo>
                    <a:pt x="525" y="511"/>
                  </a:lnTo>
                  <a:lnTo>
                    <a:pt x="540" y="530"/>
                  </a:lnTo>
                  <a:lnTo>
                    <a:pt x="554" y="551"/>
                  </a:lnTo>
                  <a:lnTo>
                    <a:pt x="567" y="572"/>
                  </a:lnTo>
                  <a:lnTo>
                    <a:pt x="580" y="594"/>
                  </a:lnTo>
                  <a:lnTo>
                    <a:pt x="591" y="616"/>
                  </a:lnTo>
                  <a:lnTo>
                    <a:pt x="602" y="638"/>
                  </a:lnTo>
                  <a:lnTo>
                    <a:pt x="611" y="661"/>
                  </a:lnTo>
                  <a:lnTo>
                    <a:pt x="620" y="684"/>
                  </a:lnTo>
                  <a:lnTo>
                    <a:pt x="778" y="801"/>
                  </a:lnTo>
                  <a:lnTo>
                    <a:pt x="875" y="652"/>
                  </a:lnTo>
                  <a:lnTo>
                    <a:pt x="864" y="618"/>
                  </a:lnTo>
                  <a:lnTo>
                    <a:pt x="852" y="584"/>
                  </a:lnTo>
                  <a:lnTo>
                    <a:pt x="839" y="552"/>
                  </a:lnTo>
                  <a:lnTo>
                    <a:pt x="823" y="520"/>
                  </a:lnTo>
                  <a:lnTo>
                    <a:pt x="808" y="487"/>
                  </a:lnTo>
                  <a:lnTo>
                    <a:pt x="791" y="457"/>
                  </a:lnTo>
                  <a:lnTo>
                    <a:pt x="773" y="426"/>
                  </a:lnTo>
                  <a:lnTo>
                    <a:pt x="753" y="398"/>
                  </a:lnTo>
                  <a:lnTo>
                    <a:pt x="733" y="369"/>
                  </a:lnTo>
                  <a:lnTo>
                    <a:pt x="712" y="341"/>
                  </a:lnTo>
                  <a:lnTo>
                    <a:pt x="689" y="314"/>
                  </a:lnTo>
                  <a:lnTo>
                    <a:pt x="665" y="288"/>
                  </a:lnTo>
                  <a:lnTo>
                    <a:pt x="641" y="263"/>
                  </a:lnTo>
                  <a:lnTo>
                    <a:pt x="616" y="238"/>
                  </a:lnTo>
                  <a:lnTo>
                    <a:pt x="589" y="215"/>
                  </a:lnTo>
                  <a:lnTo>
                    <a:pt x="562" y="193"/>
                  </a:lnTo>
                  <a:lnTo>
                    <a:pt x="534" y="172"/>
                  </a:lnTo>
                  <a:lnTo>
                    <a:pt x="505" y="153"/>
                  </a:lnTo>
                  <a:lnTo>
                    <a:pt x="475" y="133"/>
                  </a:lnTo>
                  <a:lnTo>
                    <a:pt x="445" y="115"/>
                  </a:lnTo>
                  <a:lnTo>
                    <a:pt x="412" y="98"/>
                  </a:lnTo>
                  <a:lnTo>
                    <a:pt x="381" y="83"/>
                  </a:lnTo>
                  <a:lnTo>
                    <a:pt x="348" y="69"/>
                  </a:lnTo>
                  <a:lnTo>
                    <a:pt x="315" y="56"/>
                  </a:lnTo>
                  <a:lnTo>
                    <a:pt x="280" y="44"/>
                  </a:lnTo>
                  <a:lnTo>
                    <a:pt x="247" y="33"/>
                  </a:lnTo>
                  <a:lnTo>
                    <a:pt x="212" y="24"/>
                  </a:lnTo>
                  <a:lnTo>
                    <a:pt x="175" y="17"/>
                  </a:lnTo>
                  <a:lnTo>
                    <a:pt x="139" y="10"/>
                  </a:lnTo>
                  <a:lnTo>
                    <a:pt x="103" y="5"/>
                  </a:lnTo>
                  <a:lnTo>
                    <a:pt x="65" y="1"/>
                  </a:lnTo>
                  <a:lnTo>
                    <a:pt x="27" y="0"/>
                  </a:lnTo>
                  <a:lnTo>
                    <a:pt x="149" y="128"/>
                  </a:lnTo>
                  <a:lnTo>
                    <a:pt x="0" y="249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100000">
                  <a:srgbClr val="595959"/>
                </a:gs>
              </a:gsLst>
              <a:lin ang="16200000"/>
            </a:gradFill>
            <a:ln w="9525">
              <a:solidFill>
                <a:srgbClr val="26262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2" name="Freeform 258"/>
            <p:cNvSpPr>
              <a:spLocks/>
            </p:cNvSpPr>
            <p:nvPr/>
          </p:nvSpPr>
          <p:spPr bwMode="auto">
            <a:xfrm>
              <a:off x="5076941" y="3150898"/>
              <a:ext cx="651295" cy="1163311"/>
            </a:xfrm>
            <a:custGeom>
              <a:avLst/>
              <a:gdLst>
                <a:gd name="T0" fmla="*/ 2147483647 w 516"/>
                <a:gd name="T1" fmla="*/ 2147483647 h 922"/>
                <a:gd name="T2" fmla="*/ 2147483647 w 516"/>
                <a:gd name="T3" fmla="*/ 2147483647 h 922"/>
                <a:gd name="T4" fmla="*/ 2147483647 w 516"/>
                <a:gd name="T5" fmla="*/ 2147483647 h 922"/>
                <a:gd name="T6" fmla="*/ 2147483647 w 516"/>
                <a:gd name="T7" fmla="*/ 2147483647 h 922"/>
                <a:gd name="T8" fmla="*/ 2147483647 w 516"/>
                <a:gd name="T9" fmla="*/ 2147483647 h 922"/>
                <a:gd name="T10" fmla="*/ 2147483647 w 516"/>
                <a:gd name="T11" fmla="*/ 2147483647 h 922"/>
                <a:gd name="T12" fmla="*/ 2147483647 w 516"/>
                <a:gd name="T13" fmla="*/ 2147483647 h 922"/>
                <a:gd name="T14" fmla="*/ 2147483647 w 516"/>
                <a:gd name="T15" fmla="*/ 2147483647 h 922"/>
                <a:gd name="T16" fmla="*/ 2147483647 w 516"/>
                <a:gd name="T17" fmla="*/ 2147483647 h 922"/>
                <a:gd name="T18" fmla="*/ 2147483647 w 516"/>
                <a:gd name="T19" fmla="*/ 0 h 922"/>
                <a:gd name="T20" fmla="*/ 2147483647 w 516"/>
                <a:gd name="T21" fmla="*/ 2147483647 h 922"/>
                <a:gd name="T22" fmla="*/ 2147483647 w 516"/>
                <a:gd name="T23" fmla="*/ 2147483647 h 922"/>
                <a:gd name="T24" fmla="*/ 2147483647 w 516"/>
                <a:gd name="T25" fmla="*/ 2147483647 h 922"/>
                <a:gd name="T26" fmla="*/ 2147483647 w 516"/>
                <a:gd name="T27" fmla="*/ 2147483647 h 922"/>
                <a:gd name="T28" fmla="*/ 2147483647 w 516"/>
                <a:gd name="T29" fmla="*/ 2147483647 h 922"/>
                <a:gd name="T30" fmla="*/ 2147483647 w 516"/>
                <a:gd name="T31" fmla="*/ 2147483647 h 922"/>
                <a:gd name="T32" fmla="*/ 2147483647 w 516"/>
                <a:gd name="T33" fmla="*/ 2147483647 h 922"/>
                <a:gd name="T34" fmla="*/ 2147483647 w 516"/>
                <a:gd name="T35" fmla="*/ 2147483647 h 922"/>
                <a:gd name="T36" fmla="*/ 2147483647 w 516"/>
                <a:gd name="T37" fmla="*/ 2147483647 h 922"/>
                <a:gd name="T38" fmla="*/ 2147483647 w 516"/>
                <a:gd name="T39" fmla="*/ 2147483647 h 922"/>
                <a:gd name="T40" fmla="*/ 2147483647 w 516"/>
                <a:gd name="T41" fmla="*/ 2147483647 h 922"/>
                <a:gd name="T42" fmla="*/ 2147483647 w 516"/>
                <a:gd name="T43" fmla="*/ 2147483647 h 922"/>
                <a:gd name="T44" fmla="*/ 2147483647 w 516"/>
                <a:gd name="T45" fmla="*/ 2147483647 h 922"/>
                <a:gd name="T46" fmla="*/ 2147483647 w 516"/>
                <a:gd name="T47" fmla="*/ 2147483647 h 922"/>
                <a:gd name="T48" fmla="*/ 2147483647 w 516"/>
                <a:gd name="T49" fmla="*/ 2147483647 h 922"/>
                <a:gd name="T50" fmla="*/ 2147483647 w 516"/>
                <a:gd name="T51" fmla="*/ 2147483647 h 922"/>
                <a:gd name="T52" fmla="*/ 2147483647 w 516"/>
                <a:gd name="T53" fmla="*/ 2147483647 h 922"/>
                <a:gd name="T54" fmla="*/ 2147483647 w 516"/>
                <a:gd name="T55" fmla="*/ 2147483647 h 922"/>
                <a:gd name="T56" fmla="*/ 2147483647 w 516"/>
                <a:gd name="T57" fmla="*/ 2147483647 h 922"/>
                <a:gd name="T58" fmla="*/ 2147483647 w 516"/>
                <a:gd name="T59" fmla="*/ 2147483647 h 922"/>
                <a:gd name="T60" fmla="*/ 2147483647 w 516"/>
                <a:gd name="T61" fmla="*/ 2147483647 h 922"/>
                <a:gd name="T62" fmla="*/ 2147483647 w 516"/>
                <a:gd name="T63" fmla="*/ 2147483647 h 922"/>
                <a:gd name="T64" fmla="*/ 2147483647 w 516"/>
                <a:gd name="T65" fmla="*/ 2147483647 h 922"/>
                <a:gd name="T66" fmla="*/ 2147483647 w 516"/>
                <a:gd name="T67" fmla="*/ 2147483647 h 922"/>
                <a:gd name="T68" fmla="*/ 2147483647 w 516"/>
                <a:gd name="T69" fmla="*/ 2147483647 h 922"/>
                <a:gd name="T70" fmla="*/ 2147483647 w 516"/>
                <a:gd name="T71" fmla="*/ 2147483647 h 922"/>
                <a:gd name="T72" fmla="*/ 2147483647 w 516"/>
                <a:gd name="T73" fmla="*/ 2147483647 h 922"/>
                <a:gd name="T74" fmla="*/ 2147483647 w 516"/>
                <a:gd name="T75" fmla="*/ 2147483647 h 922"/>
                <a:gd name="T76" fmla="*/ 0 w 516"/>
                <a:gd name="T77" fmla="*/ 2147483647 h 922"/>
                <a:gd name="T78" fmla="*/ 2147483647 w 516"/>
                <a:gd name="T79" fmla="*/ 2147483647 h 922"/>
                <a:gd name="T80" fmla="*/ 2147483647 w 516"/>
                <a:gd name="T81" fmla="*/ 2147483647 h 922"/>
                <a:gd name="T82" fmla="*/ 2147483647 w 516"/>
                <a:gd name="T83" fmla="*/ 2147483647 h 922"/>
                <a:gd name="T84" fmla="*/ 2147483647 w 516"/>
                <a:gd name="T85" fmla="*/ 2147483647 h 922"/>
                <a:gd name="T86" fmla="*/ 2147483647 w 516"/>
                <a:gd name="T87" fmla="*/ 2147483647 h 922"/>
                <a:gd name="T88" fmla="*/ 2147483647 w 516"/>
                <a:gd name="T89" fmla="*/ 2147483647 h 922"/>
                <a:gd name="T90" fmla="*/ 2147483647 w 516"/>
                <a:gd name="T91" fmla="*/ 2147483647 h 922"/>
                <a:gd name="T92" fmla="*/ 2147483647 w 516"/>
                <a:gd name="T93" fmla="*/ 2147483647 h 922"/>
                <a:gd name="T94" fmla="*/ 2147483647 w 516"/>
                <a:gd name="T95" fmla="*/ 2147483647 h 922"/>
                <a:gd name="T96" fmla="*/ 2147483647 w 516"/>
                <a:gd name="T97" fmla="*/ 2147483647 h 922"/>
                <a:gd name="T98" fmla="*/ 2147483647 w 516"/>
                <a:gd name="T99" fmla="*/ 2147483647 h 922"/>
                <a:gd name="T100" fmla="*/ 2147483647 w 516"/>
                <a:gd name="T101" fmla="*/ 2147483647 h 922"/>
                <a:gd name="T102" fmla="*/ 2147483647 w 516"/>
                <a:gd name="T103" fmla="*/ 2147483647 h 922"/>
                <a:gd name="T104" fmla="*/ 2147483647 w 516"/>
                <a:gd name="T105" fmla="*/ 2147483647 h 922"/>
                <a:gd name="T106" fmla="*/ 2147483647 w 516"/>
                <a:gd name="T107" fmla="*/ 2147483647 h 922"/>
                <a:gd name="T108" fmla="*/ 2147483647 w 516"/>
                <a:gd name="T109" fmla="*/ 2147483647 h 922"/>
                <a:gd name="T110" fmla="*/ 2147483647 w 516"/>
                <a:gd name="T111" fmla="*/ 2147483647 h 922"/>
                <a:gd name="T112" fmla="*/ 2147483647 w 516"/>
                <a:gd name="T113" fmla="*/ 2147483647 h 922"/>
                <a:gd name="T114" fmla="*/ 2147483647 w 516"/>
                <a:gd name="T115" fmla="*/ 2147483647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6"/>
                <a:gd name="T175" fmla="*/ 0 h 922"/>
                <a:gd name="T176" fmla="*/ 516 w 516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6" h="922">
                  <a:moveTo>
                    <a:pt x="516" y="221"/>
                  </a:moveTo>
                  <a:lnTo>
                    <a:pt x="516" y="221"/>
                  </a:lnTo>
                  <a:lnTo>
                    <a:pt x="516" y="192"/>
                  </a:lnTo>
                  <a:lnTo>
                    <a:pt x="515" y="164"/>
                  </a:lnTo>
                  <a:lnTo>
                    <a:pt x="512" y="136"/>
                  </a:lnTo>
                  <a:lnTo>
                    <a:pt x="510" y="108"/>
                  </a:lnTo>
                  <a:lnTo>
                    <a:pt x="506" y="81"/>
                  </a:lnTo>
                  <a:lnTo>
                    <a:pt x="501" y="53"/>
                  </a:lnTo>
                  <a:lnTo>
                    <a:pt x="496" y="26"/>
                  </a:lnTo>
                  <a:lnTo>
                    <a:pt x="489" y="0"/>
                  </a:lnTo>
                  <a:lnTo>
                    <a:pt x="391" y="152"/>
                  </a:lnTo>
                  <a:lnTo>
                    <a:pt x="239" y="39"/>
                  </a:lnTo>
                  <a:lnTo>
                    <a:pt x="245" y="61"/>
                  </a:lnTo>
                  <a:lnTo>
                    <a:pt x="251" y="83"/>
                  </a:lnTo>
                  <a:lnTo>
                    <a:pt x="254" y="105"/>
                  </a:lnTo>
                  <a:lnTo>
                    <a:pt x="258" y="129"/>
                  </a:lnTo>
                  <a:lnTo>
                    <a:pt x="261" y="151"/>
                  </a:lnTo>
                  <a:lnTo>
                    <a:pt x="264" y="174"/>
                  </a:lnTo>
                  <a:lnTo>
                    <a:pt x="265" y="197"/>
                  </a:lnTo>
                  <a:lnTo>
                    <a:pt x="265" y="221"/>
                  </a:lnTo>
                  <a:lnTo>
                    <a:pt x="264" y="258"/>
                  </a:lnTo>
                  <a:lnTo>
                    <a:pt x="261" y="295"/>
                  </a:lnTo>
                  <a:lnTo>
                    <a:pt x="256" y="331"/>
                  </a:lnTo>
                  <a:lnTo>
                    <a:pt x="249" y="366"/>
                  </a:lnTo>
                  <a:lnTo>
                    <a:pt x="240" y="400"/>
                  </a:lnTo>
                  <a:lnTo>
                    <a:pt x="228" y="433"/>
                  </a:lnTo>
                  <a:lnTo>
                    <a:pt x="217" y="467"/>
                  </a:lnTo>
                  <a:lnTo>
                    <a:pt x="203" y="499"/>
                  </a:lnTo>
                  <a:lnTo>
                    <a:pt x="187" y="531"/>
                  </a:lnTo>
                  <a:lnTo>
                    <a:pt x="169" y="560"/>
                  </a:lnTo>
                  <a:lnTo>
                    <a:pt x="151" y="590"/>
                  </a:lnTo>
                  <a:lnTo>
                    <a:pt x="130" y="617"/>
                  </a:lnTo>
                  <a:lnTo>
                    <a:pt x="108" y="645"/>
                  </a:lnTo>
                  <a:lnTo>
                    <a:pt x="85" y="671"/>
                  </a:lnTo>
                  <a:lnTo>
                    <a:pt x="60" y="695"/>
                  </a:lnTo>
                  <a:lnTo>
                    <a:pt x="34" y="719"/>
                  </a:lnTo>
                  <a:lnTo>
                    <a:pt x="0" y="899"/>
                  </a:lnTo>
                  <a:lnTo>
                    <a:pt x="181" y="922"/>
                  </a:lnTo>
                  <a:lnTo>
                    <a:pt x="218" y="890"/>
                  </a:lnTo>
                  <a:lnTo>
                    <a:pt x="254" y="856"/>
                  </a:lnTo>
                  <a:lnTo>
                    <a:pt x="288" y="820"/>
                  </a:lnTo>
                  <a:lnTo>
                    <a:pt x="319" y="782"/>
                  </a:lnTo>
                  <a:lnTo>
                    <a:pt x="349" y="743"/>
                  </a:lnTo>
                  <a:lnTo>
                    <a:pt x="378" y="702"/>
                  </a:lnTo>
                  <a:lnTo>
                    <a:pt x="402" y="659"/>
                  </a:lnTo>
                  <a:lnTo>
                    <a:pt x="426" y="615"/>
                  </a:lnTo>
                  <a:lnTo>
                    <a:pt x="446" y="569"/>
                  </a:lnTo>
                  <a:lnTo>
                    <a:pt x="464" y="523"/>
                  </a:lnTo>
                  <a:lnTo>
                    <a:pt x="480" y="475"/>
                  </a:lnTo>
                  <a:lnTo>
                    <a:pt x="493" y="427"/>
                  </a:lnTo>
                  <a:lnTo>
                    <a:pt x="503" y="376"/>
                  </a:lnTo>
                  <a:lnTo>
                    <a:pt x="511" y="326"/>
                  </a:lnTo>
                  <a:lnTo>
                    <a:pt x="515" y="274"/>
                  </a:lnTo>
                  <a:lnTo>
                    <a:pt x="516" y="221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100000">
                  <a:srgbClr val="595959"/>
                </a:gs>
              </a:gsLst>
              <a:lin ang="16200000"/>
            </a:gradFill>
            <a:ln w="9525">
              <a:solidFill>
                <a:srgbClr val="26262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" name="Freeform 259"/>
            <p:cNvSpPr>
              <a:spLocks/>
            </p:cNvSpPr>
            <p:nvPr/>
          </p:nvSpPr>
          <p:spPr bwMode="auto">
            <a:xfrm>
              <a:off x="3828251" y="4086637"/>
              <a:ext cx="1441833" cy="485836"/>
            </a:xfrm>
            <a:custGeom>
              <a:avLst/>
              <a:gdLst>
                <a:gd name="T0" fmla="*/ 2147483647 w 1143"/>
                <a:gd name="T1" fmla="*/ 0 h 385"/>
                <a:gd name="T2" fmla="*/ 2147483647 w 1143"/>
                <a:gd name="T3" fmla="*/ 2147483647 h 385"/>
                <a:gd name="T4" fmla="*/ 2147483647 w 1143"/>
                <a:gd name="T5" fmla="*/ 2147483647 h 385"/>
                <a:gd name="T6" fmla="*/ 2147483647 w 1143"/>
                <a:gd name="T7" fmla="*/ 2147483647 h 385"/>
                <a:gd name="T8" fmla="*/ 2147483647 w 1143"/>
                <a:gd name="T9" fmla="*/ 2147483647 h 385"/>
                <a:gd name="T10" fmla="*/ 2147483647 w 1143"/>
                <a:gd name="T11" fmla="*/ 2147483647 h 385"/>
                <a:gd name="T12" fmla="*/ 2147483647 w 1143"/>
                <a:gd name="T13" fmla="*/ 2147483647 h 385"/>
                <a:gd name="T14" fmla="*/ 2147483647 w 1143"/>
                <a:gd name="T15" fmla="*/ 2147483647 h 385"/>
                <a:gd name="T16" fmla="*/ 2147483647 w 1143"/>
                <a:gd name="T17" fmla="*/ 2147483647 h 385"/>
                <a:gd name="T18" fmla="*/ 2147483647 w 1143"/>
                <a:gd name="T19" fmla="*/ 2147483647 h 385"/>
                <a:gd name="T20" fmla="*/ 2147483647 w 1143"/>
                <a:gd name="T21" fmla="*/ 2147483647 h 385"/>
                <a:gd name="T22" fmla="*/ 2147483647 w 1143"/>
                <a:gd name="T23" fmla="*/ 2147483647 h 385"/>
                <a:gd name="T24" fmla="*/ 2147483647 w 1143"/>
                <a:gd name="T25" fmla="*/ 2147483647 h 385"/>
                <a:gd name="T26" fmla="*/ 2147483647 w 1143"/>
                <a:gd name="T27" fmla="*/ 2147483647 h 385"/>
                <a:gd name="T28" fmla="*/ 2147483647 w 1143"/>
                <a:gd name="T29" fmla="*/ 2147483647 h 385"/>
                <a:gd name="T30" fmla="*/ 2147483647 w 1143"/>
                <a:gd name="T31" fmla="*/ 2147483647 h 385"/>
                <a:gd name="T32" fmla="*/ 2147483647 w 1143"/>
                <a:gd name="T33" fmla="*/ 2147483647 h 385"/>
                <a:gd name="T34" fmla="*/ 0 w 1143"/>
                <a:gd name="T35" fmla="*/ 2147483647 h 385"/>
                <a:gd name="T36" fmla="*/ 2147483647 w 1143"/>
                <a:gd name="T37" fmla="*/ 2147483647 h 385"/>
                <a:gd name="T38" fmla="*/ 2147483647 w 1143"/>
                <a:gd name="T39" fmla="*/ 2147483647 h 385"/>
                <a:gd name="T40" fmla="*/ 2147483647 w 1143"/>
                <a:gd name="T41" fmla="*/ 2147483647 h 385"/>
                <a:gd name="T42" fmla="*/ 2147483647 w 1143"/>
                <a:gd name="T43" fmla="*/ 2147483647 h 385"/>
                <a:gd name="T44" fmla="*/ 2147483647 w 1143"/>
                <a:gd name="T45" fmla="*/ 2147483647 h 385"/>
                <a:gd name="T46" fmla="*/ 2147483647 w 1143"/>
                <a:gd name="T47" fmla="*/ 2147483647 h 385"/>
                <a:gd name="T48" fmla="*/ 2147483647 w 1143"/>
                <a:gd name="T49" fmla="*/ 2147483647 h 385"/>
                <a:gd name="T50" fmla="*/ 2147483647 w 1143"/>
                <a:gd name="T51" fmla="*/ 2147483647 h 385"/>
                <a:gd name="T52" fmla="*/ 2147483647 w 1143"/>
                <a:gd name="T53" fmla="*/ 2147483647 h 385"/>
                <a:gd name="T54" fmla="*/ 2147483647 w 1143"/>
                <a:gd name="T55" fmla="*/ 2147483647 h 385"/>
                <a:gd name="T56" fmla="*/ 2147483647 w 1143"/>
                <a:gd name="T57" fmla="*/ 2147483647 h 385"/>
                <a:gd name="T58" fmla="*/ 2147483647 w 1143"/>
                <a:gd name="T59" fmla="*/ 2147483647 h 385"/>
                <a:gd name="T60" fmla="*/ 2147483647 w 1143"/>
                <a:gd name="T61" fmla="*/ 2147483647 h 385"/>
                <a:gd name="T62" fmla="*/ 2147483647 w 1143"/>
                <a:gd name="T63" fmla="*/ 2147483647 h 385"/>
                <a:gd name="T64" fmla="*/ 2147483647 w 1143"/>
                <a:gd name="T65" fmla="*/ 2147483647 h 385"/>
                <a:gd name="T66" fmla="*/ 2147483647 w 1143"/>
                <a:gd name="T67" fmla="*/ 2147483647 h 385"/>
                <a:gd name="T68" fmla="*/ 2147483647 w 1143"/>
                <a:gd name="T69" fmla="*/ 2147483647 h 385"/>
                <a:gd name="T70" fmla="*/ 2147483647 w 1143"/>
                <a:gd name="T71" fmla="*/ 2147483647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3"/>
                <a:gd name="T109" fmla="*/ 0 h 385"/>
                <a:gd name="T110" fmla="*/ 1143 w 1143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3" h="385">
                  <a:moveTo>
                    <a:pt x="996" y="0"/>
                  </a:moveTo>
                  <a:lnTo>
                    <a:pt x="996" y="0"/>
                  </a:lnTo>
                  <a:lnTo>
                    <a:pt x="975" y="15"/>
                  </a:lnTo>
                  <a:lnTo>
                    <a:pt x="953" y="30"/>
                  </a:lnTo>
                  <a:lnTo>
                    <a:pt x="929" y="44"/>
                  </a:lnTo>
                  <a:lnTo>
                    <a:pt x="906" y="57"/>
                  </a:lnTo>
                  <a:lnTo>
                    <a:pt x="883" y="69"/>
                  </a:lnTo>
                  <a:lnTo>
                    <a:pt x="858" y="80"/>
                  </a:lnTo>
                  <a:lnTo>
                    <a:pt x="833" y="91"/>
                  </a:lnTo>
                  <a:lnTo>
                    <a:pt x="808" y="100"/>
                  </a:lnTo>
                  <a:lnTo>
                    <a:pt x="783" y="108"/>
                  </a:lnTo>
                  <a:lnTo>
                    <a:pt x="756" y="115"/>
                  </a:lnTo>
                  <a:lnTo>
                    <a:pt x="730" y="122"/>
                  </a:lnTo>
                  <a:lnTo>
                    <a:pt x="702" y="127"/>
                  </a:lnTo>
                  <a:lnTo>
                    <a:pt x="675" y="131"/>
                  </a:lnTo>
                  <a:lnTo>
                    <a:pt x="647" y="133"/>
                  </a:lnTo>
                  <a:lnTo>
                    <a:pt x="618" y="136"/>
                  </a:lnTo>
                  <a:lnTo>
                    <a:pt x="590" y="136"/>
                  </a:lnTo>
                  <a:lnTo>
                    <a:pt x="562" y="136"/>
                  </a:lnTo>
                  <a:lnTo>
                    <a:pt x="534" y="133"/>
                  </a:lnTo>
                  <a:lnTo>
                    <a:pt x="507" y="131"/>
                  </a:lnTo>
                  <a:lnTo>
                    <a:pt x="480" y="127"/>
                  </a:lnTo>
                  <a:lnTo>
                    <a:pt x="454" y="122"/>
                  </a:lnTo>
                  <a:lnTo>
                    <a:pt x="426" y="115"/>
                  </a:lnTo>
                  <a:lnTo>
                    <a:pt x="400" y="109"/>
                  </a:lnTo>
                  <a:lnTo>
                    <a:pt x="374" y="101"/>
                  </a:lnTo>
                  <a:lnTo>
                    <a:pt x="350" y="92"/>
                  </a:lnTo>
                  <a:lnTo>
                    <a:pt x="325" y="82"/>
                  </a:lnTo>
                  <a:lnTo>
                    <a:pt x="302" y="71"/>
                  </a:lnTo>
                  <a:lnTo>
                    <a:pt x="277" y="58"/>
                  </a:lnTo>
                  <a:lnTo>
                    <a:pt x="255" y="47"/>
                  </a:lnTo>
                  <a:lnTo>
                    <a:pt x="232" y="32"/>
                  </a:lnTo>
                  <a:lnTo>
                    <a:pt x="211" y="18"/>
                  </a:lnTo>
                  <a:lnTo>
                    <a:pt x="189" y="3"/>
                  </a:lnTo>
                  <a:lnTo>
                    <a:pt x="0" y="26"/>
                  </a:lnTo>
                  <a:lnTo>
                    <a:pt x="27" y="193"/>
                  </a:lnTo>
                  <a:lnTo>
                    <a:pt x="56" y="215"/>
                  </a:lnTo>
                  <a:lnTo>
                    <a:pt x="87" y="236"/>
                  </a:lnTo>
                  <a:lnTo>
                    <a:pt x="118" y="255"/>
                  </a:lnTo>
                  <a:lnTo>
                    <a:pt x="150" y="273"/>
                  </a:lnTo>
                  <a:lnTo>
                    <a:pt x="184" y="292"/>
                  </a:lnTo>
                  <a:lnTo>
                    <a:pt x="218" y="307"/>
                  </a:lnTo>
                  <a:lnTo>
                    <a:pt x="251" y="321"/>
                  </a:lnTo>
                  <a:lnTo>
                    <a:pt x="286" y="334"/>
                  </a:lnTo>
                  <a:lnTo>
                    <a:pt x="323" y="346"/>
                  </a:lnTo>
                  <a:lnTo>
                    <a:pt x="359" y="356"/>
                  </a:lnTo>
                  <a:lnTo>
                    <a:pt x="397" y="366"/>
                  </a:lnTo>
                  <a:lnTo>
                    <a:pt x="434" y="372"/>
                  </a:lnTo>
                  <a:lnTo>
                    <a:pt x="473" y="377"/>
                  </a:lnTo>
                  <a:lnTo>
                    <a:pt x="512" y="382"/>
                  </a:lnTo>
                  <a:lnTo>
                    <a:pt x="551" y="385"/>
                  </a:lnTo>
                  <a:lnTo>
                    <a:pt x="590" y="385"/>
                  </a:lnTo>
                  <a:lnTo>
                    <a:pt x="629" y="385"/>
                  </a:lnTo>
                  <a:lnTo>
                    <a:pt x="667" y="382"/>
                  </a:lnTo>
                  <a:lnTo>
                    <a:pt x="705" y="378"/>
                  </a:lnTo>
                  <a:lnTo>
                    <a:pt x="743" y="373"/>
                  </a:lnTo>
                  <a:lnTo>
                    <a:pt x="780" y="366"/>
                  </a:lnTo>
                  <a:lnTo>
                    <a:pt x="817" y="358"/>
                  </a:lnTo>
                  <a:lnTo>
                    <a:pt x="852" y="347"/>
                  </a:lnTo>
                  <a:lnTo>
                    <a:pt x="887" y="337"/>
                  </a:lnTo>
                  <a:lnTo>
                    <a:pt x="922" y="324"/>
                  </a:lnTo>
                  <a:lnTo>
                    <a:pt x="955" y="310"/>
                  </a:lnTo>
                  <a:lnTo>
                    <a:pt x="989" y="296"/>
                  </a:lnTo>
                  <a:lnTo>
                    <a:pt x="1021" y="279"/>
                  </a:lnTo>
                  <a:lnTo>
                    <a:pt x="1054" y="262"/>
                  </a:lnTo>
                  <a:lnTo>
                    <a:pt x="1084" y="242"/>
                  </a:lnTo>
                  <a:lnTo>
                    <a:pt x="1115" y="223"/>
                  </a:lnTo>
                  <a:lnTo>
                    <a:pt x="1143" y="201"/>
                  </a:lnTo>
                  <a:lnTo>
                    <a:pt x="962" y="178"/>
                  </a:lnTo>
                  <a:lnTo>
                    <a:pt x="9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100000">
                  <a:srgbClr val="595959"/>
                </a:gs>
              </a:gsLst>
              <a:lin ang="16200000"/>
            </a:gradFill>
            <a:ln w="9525">
              <a:solidFill>
                <a:srgbClr val="26262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4" name="Freeform 260"/>
            <p:cNvSpPr>
              <a:spLocks/>
            </p:cNvSpPr>
            <p:nvPr/>
          </p:nvSpPr>
          <p:spPr bwMode="auto">
            <a:xfrm>
              <a:off x="3415764" y="2946533"/>
              <a:ext cx="617607" cy="1354950"/>
            </a:xfrm>
            <a:custGeom>
              <a:avLst/>
              <a:gdLst>
                <a:gd name="T0" fmla="*/ 2147483647 w 490"/>
                <a:gd name="T1" fmla="*/ 2147483647 h 1074"/>
                <a:gd name="T2" fmla="*/ 2147483647 w 490"/>
                <a:gd name="T3" fmla="*/ 2147483647 h 1074"/>
                <a:gd name="T4" fmla="*/ 2147483647 w 490"/>
                <a:gd name="T5" fmla="*/ 2147483647 h 1074"/>
                <a:gd name="T6" fmla="*/ 2147483647 w 490"/>
                <a:gd name="T7" fmla="*/ 2147483647 h 1074"/>
                <a:gd name="T8" fmla="*/ 2147483647 w 490"/>
                <a:gd name="T9" fmla="*/ 2147483647 h 1074"/>
                <a:gd name="T10" fmla="*/ 2147483647 w 490"/>
                <a:gd name="T11" fmla="*/ 2147483647 h 1074"/>
                <a:gd name="T12" fmla="*/ 2147483647 w 490"/>
                <a:gd name="T13" fmla="*/ 2147483647 h 1074"/>
                <a:gd name="T14" fmla="*/ 2147483647 w 490"/>
                <a:gd name="T15" fmla="*/ 2147483647 h 1074"/>
                <a:gd name="T16" fmla="*/ 2147483647 w 490"/>
                <a:gd name="T17" fmla="*/ 2147483647 h 1074"/>
                <a:gd name="T18" fmla="*/ 2147483647 w 490"/>
                <a:gd name="T19" fmla="*/ 2147483647 h 1074"/>
                <a:gd name="T20" fmla="*/ 2147483647 w 490"/>
                <a:gd name="T21" fmla="*/ 2147483647 h 1074"/>
                <a:gd name="T22" fmla="*/ 2147483647 w 490"/>
                <a:gd name="T23" fmla="*/ 2147483647 h 1074"/>
                <a:gd name="T24" fmla="*/ 2147483647 w 490"/>
                <a:gd name="T25" fmla="*/ 2147483647 h 1074"/>
                <a:gd name="T26" fmla="*/ 2147483647 w 490"/>
                <a:gd name="T27" fmla="*/ 2147483647 h 1074"/>
                <a:gd name="T28" fmla="*/ 2147483647 w 490"/>
                <a:gd name="T29" fmla="*/ 2147483647 h 1074"/>
                <a:gd name="T30" fmla="*/ 2147483647 w 490"/>
                <a:gd name="T31" fmla="*/ 2147483647 h 1074"/>
                <a:gd name="T32" fmla="*/ 2147483647 w 490"/>
                <a:gd name="T33" fmla="*/ 2147483647 h 1074"/>
                <a:gd name="T34" fmla="*/ 2147483647 w 490"/>
                <a:gd name="T35" fmla="*/ 2147483647 h 1074"/>
                <a:gd name="T36" fmla="*/ 2147483647 w 490"/>
                <a:gd name="T37" fmla="*/ 2147483647 h 1074"/>
                <a:gd name="T38" fmla="*/ 2147483647 w 490"/>
                <a:gd name="T39" fmla="*/ 2147483647 h 1074"/>
                <a:gd name="T40" fmla="*/ 2147483647 w 490"/>
                <a:gd name="T41" fmla="*/ 2147483647 h 1074"/>
                <a:gd name="T42" fmla="*/ 2147483647 w 490"/>
                <a:gd name="T43" fmla="*/ 2147483647 h 1074"/>
                <a:gd name="T44" fmla="*/ 2147483647 w 490"/>
                <a:gd name="T45" fmla="*/ 2147483647 h 1074"/>
                <a:gd name="T46" fmla="*/ 2147483647 w 490"/>
                <a:gd name="T47" fmla="*/ 2147483647 h 1074"/>
                <a:gd name="T48" fmla="*/ 2147483647 w 490"/>
                <a:gd name="T49" fmla="*/ 2147483647 h 1074"/>
                <a:gd name="T50" fmla="*/ 2147483647 w 490"/>
                <a:gd name="T51" fmla="*/ 2147483647 h 1074"/>
                <a:gd name="T52" fmla="*/ 2147483647 w 490"/>
                <a:gd name="T53" fmla="*/ 2147483647 h 1074"/>
                <a:gd name="T54" fmla="*/ 2147483647 w 490"/>
                <a:gd name="T55" fmla="*/ 0 h 1074"/>
                <a:gd name="T56" fmla="*/ 2147483647 w 490"/>
                <a:gd name="T57" fmla="*/ 2147483647 h 1074"/>
                <a:gd name="T58" fmla="*/ 2147483647 w 490"/>
                <a:gd name="T59" fmla="*/ 2147483647 h 1074"/>
                <a:gd name="T60" fmla="*/ 2147483647 w 490"/>
                <a:gd name="T61" fmla="*/ 2147483647 h 1074"/>
                <a:gd name="T62" fmla="*/ 2147483647 w 490"/>
                <a:gd name="T63" fmla="*/ 2147483647 h 1074"/>
                <a:gd name="T64" fmla="*/ 2147483647 w 490"/>
                <a:gd name="T65" fmla="*/ 2147483647 h 1074"/>
                <a:gd name="T66" fmla="*/ 2147483647 w 490"/>
                <a:gd name="T67" fmla="*/ 2147483647 h 1074"/>
                <a:gd name="T68" fmla="*/ 2147483647 w 490"/>
                <a:gd name="T69" fmla="*/ 2147483647 h 1074"/>
                <a:gd name="T70" fmla="*/ 2147483647 w 490"/>
                <a:gd name="T71" fmla="*/ 2147483647 h 1074"/>
                <a:gd name="T72" fmla="*/ 2147483647 w 490"/>
                <a:gd name="T73" fmla="*/ 2147483647 h 1074"/>
                <a:gd name="T74" fmla="*/ 0 w 490"/>
                <a:gd name="T75" fmla="*/ 2147483647 h 1074"/>
                <a:gd name="T76" fmla="*/ 0 w 490"/>
                <a:gd name="T77" fmla="*/ 2147483647 h 1074"/>
                <a:gd name="T78" fmla="*/ 2147483647 w 490"/>
                <a:gd name="T79" fmla="*/ 2147483647 h 1074"/>
                <a:gd name="T80" fmla="*/ 2147483647 w 490"/>
                <a:gd name="T81" fmla="*/ 2147483647 h 1074"/>
                <a:gd name="T82" fmla="*/ 2147483647 w 490"/>
                <a:gd name="T83" fmla="*/ 2147483647 h 1074"/>
                <a:gd name="T84" fmla="*/ 2147483647 w 490"/>
                <a:gd name="T85" fmla="*/ 2147483647 h 1074"/>
                <a:gd name="T86" fmla="*/ 2147483647 w 490"/>
                <a:gd name="T87" fmla="*/ 2147483647 h 1074"/>
                <a:gd name="T88" fmla="*/ 2147483647 w 490"/>
                <a:gd name="T89" fmla="*/ 2147483647 h 1074"/>
                <a:gd name="T90" fmla="*/ 2147483647 w 490"/>
                <a:gd name="T91" fmla="*/ 2147483647 h 1074"/>
                <a:gd name="T92" fmla="*/ 2147483647 w 490"/>
                <a:gd name="T93" fmla="*/ 2147483647 h 1074"/>
                <a:gd name="T94" fmla="*/ 2147483647 w 490"/>
                <a:gd name="T95" fmla="*/ 2147483647 h 1074"/>
                <a:gd name="T96" fmla="*/ 2147483647 w 490"/>
                <a:gd name="T97" fmla="*/ 2147483647 h 1074"/>
                <a:gd name="T98" fmla="*/ 2147483647 w 490"/>
                <a:gd name="T99" fmla="*/ 2147483647 h 1074"/>
                <a:gd name="T100" fmla="*/ 2147483647 w 490"/>
                <a:gd name="T101" fmla="*/ 2147483647 h 1074"/>
                <a:gd name="T102" fmla="*/ 2147483647 w 490"/>
                <a:gd name="T103" fmla="*/ 2147483647 h 1074"/>
                <a:gd name="T104" fmla="*/ 2147483647 w 490"/>
                <a:gd name="T105" fmla="*/ 2147483647 h 1074"/>
                <a:gd name="T106" fmla="*/ 2147483647 w 490"/>
                <a:gd name="T107" fmla="*/ 2147483647 h 1074"/>
                <a:gd name="T108" fmla="*/ 2147483647 w 490"/>
                <a:gd name="T109" fmla="*/ 2147483647 h 1074"/>
                <a:gd name="T110" fmla="*/ 2147483647 w 490"/>
                <a:gd name="T111" fmla="*/ 2147483647 h 1074"/>
                <a:gd name="T112" fmla="*/ 2147483647 w 490"/>
                <a:gd name="T113" fmla="*/ 2147483647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1074"/>
                <a:gd name="T173" fmla="*/ 490 w 490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1074">
                  <a:moveTo>
                    <a:pt x="490" y="886"/>
                  </a:moveTo>
                  <a:lnTo>
                    <a:pt x="490" y="886"/>
                  </a:lnTo>
                  <a:lnTo>
                    <a:pt x="463" y="862"/>
                  </a:lnTo>
                  <a:lnTo>
                    <a:pt x="438" y="838"/>
                  </a:lnTo>
                  <a:lnTo>
                    <a:pt x="414" y="812"/>
                  </a:lnTo>
                  <a:lnTo>
                    <a:pt x="392" y="785"/>
                  </a:lnTo>
                  <a:lnTo>
                    <a:pt x="371" y="756"/>
                  </a:lnTo>
                  <a:lnTo>
                    <a:pt x="351" y="726"/>
                  </a:lnTo>
                  <a:lnTo>
                    <a:pt x="333" y="696"/>
                  </a:lnTo>
                  <a:lnTo>
                    <a:pt x="316" y="665"/>
                  </a:lnTo>
                  <a:lnTo>
                    <a:pt x="302" y="632"/>
                  </a:lnTo>
                  <a:lnTo>
                    <a:pt x="289" y="599"/>
                  </a:lnTo>
                  <a:lnTo>
                    <a:pt x="279" y="564"/>
                  </a:lnTo>
                  <a:lnTo>
                    <a:pt x="270" y="529"/>
                  </a:lnTo>
                  <a:lnTo>
                    <a:pt x="262" y="494"/>
                  </a:lnTo>
                  <a:lnTo>
                    <a:pt x="257" y="458"/>
                  </a:lnTo>
                  <a:lnTo>
                    <a:pt x="254" y="420"/>
                  </a:lnTo>
                  <a:lnTo>
                    <a:pt x="253" y="383"/>
                  </a:lnTo>
                  <a:lnTo>
                    <a:pt x="253" y="356"/>
                  </a:lnTo>
                  <a:lnTo>
                    <a:pt x="255" y="328"/>
                  </a:lnTo>
                  <a:lnTo>
                    <a:pt x="258" y="302"/>
                  </a:lnTo>
                  <a:lnTo>
                    <a:pt x="262" y="275"/>
                  </a:lnTo>
                  <a:lnTo>
                    <a:pt x="267" y="249"/>
                  </a:lnTo>
                  <a:lnTo>
                    <a:pt x="272" y="223"/>
                  </a:lnTo>
                  <a:lnTo>
                    <a:pt x="280" y="199"/>
                  </a:lnTo>
                  <a:lnTo>
                    <a:pt x="288" y="174"/>
                  </a:lnTo>
                  <a:lnTo>
                    <a:pt x="211" y="0"/>
                  </a:lnTo>
                  <a:lnTo>
                    <a:pt x="55" y="77"/>
                  </a:lnTo>
                  <a:lnTo>
                    <a:pt x="42" y="113"/>
                  </a:lnTo>
                  <a:lnTo>
                    <a:pt x="31" y="149"/>
                  </a:lnTo>
                  <a:lnTo>
                    <a:pt x="22" y="187"/>
                  </a:lnTo>
                  <a:lnTo>
                    <a:pt x="14" y="226"/>
                  </a:lnTo>
                  <a:lnTo>
                    <a:pt x="8" y="263"/>
                  </a:lnTo>
                  <a:lnTo>
                    <a:pt x="4" y="304"/>
                  </a:lnTo>
                  <a:lnTo>
                    <a:pt x="1" y="343"/>
                  </a:lnTo>
                  <a:lnTo>
                    <a:pt x="0" y="383"/>
                  </a:lnTo>
                  <a:lnTo>
                    <a:pt x="3" y="435"/>
                  </a:lnTo>
                  <a:lnTo>
                    <a:pt x="7" y="485"/>
                  </a:lnTo>
                  <a:lnTo>
                    <a:pt x="13" y="536"/>
                  </a:lnTo>
                  <a:lnTo>
                    <a:pt x="23" y="585"/>
                  </a:lnTo>
                  <a:lnTo>
                    <a:pt x="36" y="633"/>
                  </a:lnTo>
                  <a:lnTo>
                    <a:pt x="51" y="680"/>
                  </a:lnTo>
                  <a:lnTo>
                    <a:pt x="69" y="725"/>
                  </a:lnTo>
                  <a:lnTo>
                    <a:pt x="88" y="770"/>
                  </a:lnTo>
                  <a:lnTo>
                    <a:pt x="110" y="813"/>
                  </a:lnTo>
                  <a:lnTo>
                    <a:pt x="135" y="856"/>
                  </a:lnTo>
                  <a:lnTo>
                    <a:pt x="162" y="896"/>
                  </a:lnTo>
                  <a:lnTo>
                    <a:pt x="191" y="935"/>
                  </a:lnTo>
                  <a:lnTo>
                    <a:pt x="222" y="973"/>
                  </a:lnTo>
                  <a:lnTo>
                    <a:pt x="254" y="1008"/>
                  </a:lnTo>
                  <a:lnTo>
                    <a:pt x="288" y="1043"/>
                  </a:lnTo>
                  <a:lnTo>
                    <a:pt x="324" y="1074"/>
                  </a:lnTo>
                  <a:lnTo>
                    <a:pt x="298" y="909"/>
                  </a:lnTo>
                  <a:lnTo>
                    <a:pt x="490" y="886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100000">
                  <a:srgbClr val="595959"/>
                </a:gs>
              </a:gsLst>
              <a:lin ang="16200000"/>
            </a:gradFill>
            <a:ln w="9525">
              <a:solidFill>
                <a:srgbClr val="26262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es-ES"/>
            </a:p>
          </p:txBody>
        </p:sp>
      </p:grp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4687069" y="2604789"/>
            <a:ext cx="3108325" cy="3108325"/>
            <a:chOff x="2500298" y="1928802"/>
            <a:chExt cx="2440016" cy="2440016"/>
          </a:xfrm>
        </p:grpSpPr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28" name="Oval 16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29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s-ES"/>
              </a:p>
            </p:txBody>
          </p:sp>
        </p:grpSp>
        <p:sp>
          <p:nvSpPr>
            <p:cNvPr id="27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4" name="Rektangel 63"/>
          <p:cNvSpPr>
            <a:spLocks noChangeArrowheads="1"/>
          </p:cNvSpPr>
          <p:nvPr/>
        </p:nvSpPr>
        <p:spPr bwMode="auto">
          <a:xfrm>
            <a:off x="4908824" y="3919502"/>
            <a:ext cx="26642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sz="3200" b="1" noProof="1" smtClean="0">
                <a:solidFill>
                  <a:schemeClr val="bg1"/>
                </a:solidFill>
                <a:latin typeface="Calibri" charset="0"/>
                <a:cs typeface="Arial" charset="0"/>
              </a:rPr>
              <a:t>Desarrollador</a:t>
            </a:r>
            <a:endParaRPr sz="2800" noProof="1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46" name="Rektangel 63"/>
          <p:cNvSpPr>
            <a:spLocks noChangeArrowheads="1"/>
          </p:cNvSpPr>
          <p:nvPr/>
        </p:nvSpPr>
        <p:spPr bwMode="auto">
          <a:xfrm>
            <a:off x="395536" y="3284984"/>
            <a:ext cx="2160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es-ES_tradnl" sz="3200" noProof="1" smtClean="0">
                <a:solidFill>
                  <a:srgbClr val="080808"/>
                </a:solidFill>
                <a:latin typeface="Calibri" charset="0"/>
                <a:cs typeface="Arial" charset="0"/>
              </a:rPr>
              <a:t>Empresas de Servicios</a:t>
            </a:r>
            <a:endParaRPr sz="2800" noProof="1">
              <a:solidFill>
                <a:srgbClr val="080808"/>
              </a:solidFill>
              <a:latin typeface="Calibri" charset="0"/>
              <a:cs typeface="Arial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5400000">
            <a:off x="2987824" y="1988840"/>
            <a:ext cx="1368152" cy="2376264"/>
          </a:xfrm>
          <a:prstGeom prst="lin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rot="5400000" flipH="1">
            <a:off x="2987823" y="3356995"/>
            <a:ext cx="576065" cy="1584176"/>
          </a:xfrm>
          <a:prstGeom prst="lin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rot="5400000" flipH="1">
            <a:off x="2807804" y="3537012"/>
            <a:ext cx="2304256" cy="2952328"/>
          </a:xfrm>
          <a:prstGeom prst="lin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Hotel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5496" y="1700808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" sz="2800" dirty="0" smtClean="0"/>
              <a:t>De que tamaño?  8 habitaciones hasta 2500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Cual es su vocación?  Ciudad, negocios, convenciones, descanso, ecoturismo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Cual es su mercado?  Regional, nacional, internacional, adultos, descanso, …</a:t>
            </a:r>
          </a:p>
          <a:p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149080"/>
            <a:ext cx="3312368" cy="2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MX" dirty="0" smtClean="0">
                <a:latin typeface="Calibri" pitchFamily="34" charset="0"/>
                <a:cs typeface="Calibri" pitchFamily="34" charset="0"/>
              </a:rPr>
              <a:t>Membresías vacacionales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88415" y="3933056"/>
            <a:ext cx="799288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00383" y="3429000"/>
            <a:ext cx="8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Fijo-fijo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06666" y="3429000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Puntos puros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41889" y="3429000"/>
            <a:ext cx="12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multidestino</a:t>
            </a:r>
            <a:endParaRPr lang="es-ES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1620810" y="3429000"/>
            <a:ext cx="97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flotantes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47000" y="3429000"/>
            <a:ext cx="76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puntos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63733" y="3429000"/>
            <a:ext cx="14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Club de viajes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66551" y="4725144"/>
            <a:ext cx="2608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Alta garantía</a:t>
            </a:r>
          </a:p>
          <a:p>
            <a:r>
              <a:rPr lang="es-ES" dirty="0" smtClean="0"/>
              <a:t>Baja flexibilidad</a:t>
            </a:r>
          </a:p>
          <a:p>
            <a:r>
              <a:rPr lang="es-ES" dirty="0" smtClean="0"/>
              <a:t>Bajo </a:t>
            </a:r>
            <a:r>
              <a:rPr lang="es-ES" dirty="0"/>
              <a:t>costo club</a:t>
            </a:r>
          </a:p>
          <a:p>
            <a:r>
              <a:rPr lang="es-ES" dirty="0"/>
              <a:t>Certeza ocupación</a:t>
            </a:r>
          </a:p>
          <a:p>
            <a:r>
              <a:rPr lang="es-ES" dirty="0"/>
              <a:t>Certeza ingresos </a:t>
            </a:r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62177" y="4725144"/>
            <a:ext cx="2574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/>
              <a:t>Baja garantía</a:t>
            </a:r>
          </a:p>
          <a:p>
            <a:pPr algn="r"/>
            <a:r>
              <a:rPr lang="es-ES" dirty="0" smtClean="0"/>
              <a:t>Alta flexibilidad</a:t>
            </a:r>
          </a:p>
          <a:p>
            <a:pPr algn="r"/>
            <a:r>
              <a:rPr lang="es-ES" dirty="0" smtClean="0"/>
              <a:t>Alto costo club</a:t>
            </a:r>
          </a:p>
          <a:p>
            <a:pPr algn="r"/>
            <a:r>
              <a:rPr lang="es-ES" dirty="0" smtClean="0"/>
              <a:t>Incertidumbre ocupación</a:t>
            </a:r>
          </a:p>
          <a:p>
            <a:pPr algn="r"/>
            <a:r>
              <a:rPr lang="es-ES" dirty="0" smtClean="0"/>
              <a:t>Incertidumbre ingresos </a:t>
            </a:r>
            <a:r>
              <a:rPr lang="es-ES" dirty="0" err="1" smtClean="0"/>
              <a:t>op</a:t>
            </a:r>
            <a:endParaRPr lang="es-ES" dirty="0" smtClean="0"/>
          </a:p>
        </p:txBody>
      </p:sp>
      <p:sp>
        <p:nvSpPr>
          <p:cNvPr id="17" name="Cerrar llave 16"/>
          <p:cNvSpPr/>
          <p:nvPr/>
        </p:nvSpPr>
        <p:spPr>
          <a:xfrm rot="16200000">
            <a:off x="2272591" y="1052737"/>
            <a:ext cx="504056" cy="3672408"/>
          </a:xfrm>
          <a:prstGeom prst="rightBrace">
            <a:avLst>
              <a:gd name="adj1" fmla="val 833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errar llave 17"/>
          <p:cNvSpPr/>
          <p:nvPr/>
        </p:nvSpPr>
        <p:spPr>
          <a:xfrm rot="16200000">
            <a:off x="6593071" y="1052738"/>
            <a:ext cx="504056" cy="3672408"/>
          </a:xfrm>
          <a:prstGeom prst="rightBrace">
            <a:avLst>
              <a:gd name="adj1" fmla="val 833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377022" y="2060848"/>
            <a:ext cx="2191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Familias, planeadores</a:t>
            </a:r>
          </a:p>
          <a:p>
            <a:pPr algn="ctr"/>
            <a:r>
              <a:rPr lang="es-ES" dirty="0" smtClean="0"/>
              <a:t>Personas mayores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99664" y="2060848"/>
            <a:ext cx="3200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P</a:t>
            </a:r>
            <a:r>
              <a:rPr lang="es-ES_tradnl" dirty="0" err="1" smtClean="0"/>
              <a:t>ersonas</a:t>
            </a:r>
            <a:r>
              <a:rPr lang="es-ES_tradnl" dirty="0" smtClean="0"/>
              <a:t> jóvenes, </a:t>
            </a:r>
            <a:r>
              <a:rPr lang="es-ES_tradnl" dirty="0" err="1" smtClean="0"/>
              <a:t>espontaneos</a:t>
            </a:r>
            <a:r>
              <a:rPr lang="es-ES_tradnl" dirty="0" smtClean="0"/>
              <a:t>,</a:t>
            </a:r>
          </a:p>
          <a:p>
            <a:pPr algn="ctr"/>
            <a:r>
              <a:rPr lang="es-ES_tradnl" dirty="0" err="1" smtClean="0"/>
              <a:t>Dinks</a:t>
            </a:r>
            <a:r>
              <a:rPr lang="es-ES_tradnl" dirty="0" smtClean="0"/>
              <a:t>, familias jóvenes</a:t>
            </a:r>
          </a:p>
        </p:txBody>
      </p:sp>
    </p:spTree>
    <p:extLst>
      <p:ext uri="{BB962C8B-B14F-4D97-AF65-F5344CB8AC3E}">
        <p14:creationId xmlns:p14="http://schemas.microsoft.com/office/powerpoint/2010/main" val="26301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MX" dirty="0" smtClean="0">
                <a:latin typeface="Calibri" pitchFamily="34" charset="0"/>
                <a:cs typeface="Calibri" pitchFamily="34" charset="0"/>
              </a:rPr>
              <a:t>Ubicación de desarrolladores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83568" y="2132856"/>
            <a:ext cx="799288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23528" y="1691516"/>
            <a:ext cx="8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Fijo-fijo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80312" y="1691516"/>
            <a:ext cx="158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estancias puras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65034" y="1691516"/>
            <a:ext cx="12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multidestino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543955" y="1691516"/>
            <a:ext cx="97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flotantes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70145" y="1691516"/>
            <a:ext cx="76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puntos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86878" y="1691516"/>
            <a:ext cx="14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Club de viajes</a:t>
            </a:r>
          </a:p>
        </p:txBody>
      </p:sp>
      <p:pic>
        <p:nvPicPr>
          <p:cNvPr id="10" name="Picture 14" descr="brown TheVillaG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813744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Just Royal Res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3" y="2780928"/>
            <a:ext cx="135890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MVC-Logo_CMYK 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901933"/>
            <a:ext cx="1523998" cy="7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0" y="4110845"/>
            <a:ext cx="1728194" cy="9023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680" y="3068960"/>
            <a:ext cx="1411357" cy="100811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159" y="4077072"/>
            <a:ext cx="1983705" cy="5040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412" y="4508182"/>
            <a:ext cx="1535956" cy="10124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628" y="4941168"/>
            <a:ext cx="2214364" cy="643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0520" y="3861048"/>
            <a:ext cx="1557784" cy="465010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683568" y="5608664"/>
            <a:ext cx="799288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203848" y="5661248"/>
            <a:ext cx="241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Cuota de mantenimiento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33572" y="6093296"/>
            <a:ext cx="127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Obligatoria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973283" y="6084004"/>
            <a:ext cx="147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Cuotas de uso</a:t>
            </a:r>
            <a:endParaRPr lang="es-ES" dirty="0" smtClean="0"/>
          </a:p>
        </p:txBody>
      </p:sp>
      <p:sp>
        <p:nvSpPr>
          <p:cNvPr id="26" name="CuadroTexto 25"/>
          <p:cNvSpPr txBox="1"/>
          <p:nvPr/>
        </p:nvSpPr>
        <p:spPr>
          <a:xfrm>
            <a:off x="7618348" y="6093296"/>
            <a:ext cx="85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No hay</a:t>
            </a:r>
            <a:endParaRPr lang="es-ES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3635896" y="2195572"/>
            <a:ext cx="12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Flexibilidad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947937" y="6093296"/>
            <a:ext cx="87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Por uso</a:t>
            </a:r>
          </a:p>
        </p:txBody>
      </p:sp>
    </p:spTree>
    <p:extLst>
      <p:ext uri="{BB962C8B-B14F-4D97-AF65-F5344CB8AC3E}">
        <p14:creationId xmlns:p14="http://schemas.microsoft.com/office/powerpoint/2010/main" val="16949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3744416" cy="1656184"/>
          </a:xfrm>
        </p:spPr>
        <p:txBody>
          <a:bodyPr>
            <a:normAutofit/>
          </a:bodyPr>
          <a:lstStyle/>
          <a:p>
            <a:pPr algn="r"/>
            <a:r>
              <a:rPr lang="es-ES" dirty="0" err="1" smtClean="0"/>
              <a:t>Condo</a:t>
            </a:r>
            <a:r>
              <a:rPr lang="es-ES" dirty="0"/>
              <a:t> </a:t>
            </a:r>
            <a:r>
              <a:rPr lang="es-ES" dirty="0" smtClean="0"/>
              <a:t>- hotel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786" y="1988840"/>
            <a:ext cx="4698694" cy="331236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9512" y="522920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/>
              <a:t>Departamentos y villas : venta de propiedad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El operador (</a:t>
            </a:r>
            <a:r>
              <a:rPr lang="es-ES" sz="2400" dirty="0" err="1" smtClean="0"/>
              <a:t>Marival</a:t>
            </a:r>
            <a:r>
              <a:rPr lang="es-ES" sz="2400" dirty="0" smtClean="0"/>
              <a:t> </a:t>
            </a:r>
            <a:r>
              <a:rPr lang="es-ES" sz="2400" dirty="0" err="1" smtClean="0"/>
              <a:t>Residences</a:t>
            </a:r>
            <a:r>
              <a:rPr lang="es-ES" sz="2400" dirty="0" smtClean="0"/>
              <a:t>) le “renta” el departamento al dueño y lo comercializa como hotel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Modelo Financiero de “</a:t>
            </a:r>
            <a:r>
              <a:rPr lang="es-ES" sz="2400" dirty="0" err="1" smtClean="0"/>
              <a:t>Revenue</a:t>
            </a:r>
            <a:r>
              <a:rPr lang="es-ES" sz="2400" dirty="0" smtClean="0"/>
              <a:t> Share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37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3059</TotalTime>
  <Words>363</Words>
  <Application>Microsoft Office PowerPoint</Application>
  <PresentationFormat>Presentación en pantalla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Intermedio</vt:lpstr>
      <vt:lpstr>C:\Documents and Settings\Cabaña\Mis documentos\Cabo Ribera\PRESENTACION PROYECTO 3 TORRES.pdf</vt:lpstr>
      <vt:lpstr>Presentación de PowerPoint</vt:lpstr>
      <vt:lpstr>Presentación de PowerPoint</vt:lpstr>
      <vt:lpstr>Presentación de PowerPoint</vt:lpstr>
      <vt:lpstr>Abanico de Productos Turísticos</vt:lpstr>
      <vt:lpstr>Que es un Desarrollo Turístico?</vt:lpstr>
      <vt:lpstr>Hotel</vt:lpstr>
      <vt:lpstr>Membresías vacacionales</vt:lpstr>
      <vt:lpstr>Ubicación de desarrolladores</vt:lpstr>
      <vt:lpstr>Condo - hotel</vt:lpstr>
      <vt:lpstr>Propiedad de tiempo completo</vt:lpstr>
      <vt:lpstr>Estructuración de un proyecto</vt:lpstr>
      <vt:lpstr>Balanceo de Intereses</vt:lpstr>
      <vt:lpstr>Empresas de Servicio</vt:lpstr>
      <vt:lpstr>Dato curioso: grandes oportunidades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Marina Bay Sands - Singapur</vt:lpstr>
      <vt:lpstr>Presentación de PowerPoint</vt:lpstr>
      <vt:lpstr>Aqua Dunia - Dubai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Turati Muñoz</dc:creator>
  <cp:lastModifiedBy>Luffi</cp:lastModifiedBy>
  <cp:revision>234</cp:revision>
  <cp:lastPrinted>2013-09-11T02:11:58Z</cp:lastPrinted>
  <dcterms:created xsi:type="dcterms:W3CDTF">2013-03-05T18:53:37Z</dcterms:created>
  <dcterms:modified xsi:type="dcterms:W3CDTF">2015-10-20T00:43:11Z</dcterms:modified>
</cp:coreProperties>
</file>