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57" r:id="rId4"/>
    <p:sldId id="259" r:id="rId5"/>
    <p:sldId id="260" r:id="rId6"/>
    <p:sldId id="265" r:id="rId7"/>
    <p:sldId id="261" r:id="rId8"/>
    <p:sldId id="262" r:id="rId9"/>
    <p:sldId id="266" r:id="rId10"/>
    <p:sldId id="263" r:id="rId11"/>
    <p:sldId id="267" r:id="rId12"/>
    <p:sldId id="268" r:id="rId13"/>
    <p:sldId id="269" r:id="rId14"/>
    <p:sldId id="270" r:id="rId15"/>
    <p:sldId id="272" r:id="rId16"/>
    <p:sldId id="271" r:id="rId17"/>
    <p:sldId id="276" r:id="rId18"/>
    <p:sldId id="278" r:id="rId19"/>
    <p:sldId id="274" r:id="rId20"/>
    <p:sldId id="277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3B289-1BF7-4A59-AD9B-4C5C2320955F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45B14-A42E-4B94-8547-46B8578407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3B289-1BF7-4A59-AD9B-4C5C2320955F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45B14-A42E-4B94-8547-46B8578407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3B289-1BF7-4A59-AD9B-4C5C2320955F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45B14-A42E-4B94-8547-46B8578407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3B289-1BF7-4A59-AD9B-4C5C2320955F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45B14-A42E-4B94-8547-46B8578407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3B289-1BF7-4A59-AD9B-4C5C2320955F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45B14-A42E-4B94-8547-46B8578407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3B289-1BF7-4A59-AD9B-4C5C2320955F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45B14-A42E-4B94-8547-46B8578407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3B289-1BF7-4A59-AD9B-4C5C2320955F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45B14-A42E-4B94-8547-46B8578407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3B289-1BF7-4A59-AD9B-4C5C2320955F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45B14-A42E-4B94-8547-46B8578407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3B289-1BF7-4A59-AD9B-4C5C2320955F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45B14-A42E-4B94-8547-46B8578407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3B289-1BF7-4A59-AD9B-4C5C2320955F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45B14-A42E-4B94-8547-46B8578407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3B289-1BF7-4A59-AD9B-4C5C2320955F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45B14-A42E-4B94-8547-46B8578407F0}" type="slidenum">
              <a:rPr lang="es-MX" smtClean="0"/>
              <a:t>‹#›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A3B289-1BF7-4A59-AD9B-4C5C2320955F}" type="datetimeFigureOut">
              <a:rPr lang="es-MX" smtClean="0"/>
              <a:t>21/10/2015</a:t>
            </a:fld>
            <a:endParaRPr lang="es-MX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A45B14-A42E-4B94-8547-46B8578407F0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Tecnologías Aplicadas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31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Investigación sobre el destino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Portales y comunidades de viaje</a:t>
            </a: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8602"/>
            <a:ext cx="357863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40831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754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Reservación Actividades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Reservación a través de dispositivos móviles</a:t>
            </a:r>
          </a:p>
          <a:p>
            <a:r>
              <a:rPr lang="es-MX" dirty="0" smtClean="0"/>
              <a:t>Reservación Agencias en los Resorts</a:t>
            </a:r>
          </a:p>
          <a:p>
            <a:r>
              <a:rPr lang="es-MX" dirty="0" smtClean="0"/>
              <a:t>Reservación desde la habitación</a:t>
            </a:r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31122"/>
            <a:ext cx="4536504" cy="27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phone_hotel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4248" y="1988840"/>
            <a:ext cx="1729940" cy="3621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459" y="2420888"/>
            <a:ext cx="1569973" cy="287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00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Uso de dispositivos para mejorar servicio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4429120" cy="4187952"/>
          </a:xfrm>
        </p:spPr>
        <p:txBody>
          <a:bodyPr/>
          <a:lstStyle/>
          <a:p>
            <a:r>
              <a:rPr lang="es-MX" dirty="0" smtClean="0"/>
              <a:t>Reservaciones Restaurantes</a:t>
            </a:r>
          </a:p>
          <a:p>
            <a:r>
              <a:rPr lang="es-MX" dirty="0" smtClean="0"/>
              <a:t>Servicio a cuartos</a:t>
            </a:r>
          </a:p>
          <a:p>
            <a:r>
              <a:rPr lang="es-MX" dirty="0" smtClean="0"/>
              <a:t>Servicio a alberca</a:t>
            </a:r>
          </a:p>
          <a:p>
            <a:r>
              <a:rPr lang="es-MX" dirty="0" err="1" smtClean="0"/>
              <a:t>Check</a:t>
            </a:r>
            <a:r>
              <a:rPr lang="es-MX" dirty="0" smtClean="0"/>
              <a:t> Inn </a:t>
            </a:r>
            <a:r>
              <a:rPr lang="es-MX" dirty="0" err="1" smtClean="0"/>
              <a:t>Check</a:t>
            </a:r>
            <a:r>
              <a:rPr lang="es-MX" dirty="0" smtClean="0"/>
              <a:t> </a:t>
            </a:r>
            <a:r>
              <a:rPr lang="es-MX" dirty="0" err="1" smtClean="0"/>
              <a:t>Out</a:t>
            </a:r>
            <a:r>
              <a:rPr lang="es-MX" dirty="0" smtClean="0"/>
              <a:t>, llave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1959"/>
            <a:ext cx="2901327" cy="221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87355"/>
            <a:ext cx="3434269" cy="20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12525"/>
            <a:ext cx="2563564" cy="175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4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Futuro Tours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Realidad Aumentada</a:t>
            </a:r>
          </a:p>
          <a:p>
            <a:r>
              <a:rPr lang="es-MX" dirty="0" smtClean="0"/>
              <a:t>Tours Virtuales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84" y="559326"/>
            <a:ext cx="3312368" cy="213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20" y="2959685"/>
            <a:ext cx="3454896" cy="202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569196" cy="234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78285"/>
            <a:ext cx="2612472" cy="16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91" y="3969941"/>
            <a:ext cx="2217415" cy="165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188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Compartir Experiencias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Facebook - 1500</a:t>
            </a:r>
          </a:p>
          <a:p>
            <a:r>
              <a:rPr lang="es-MX" dirty="0" smtClean="0"/>
              <a:t>Twitter - 380</a:t>
            </a:r>
          </a:p>
          <a:p>
            <a:r>
              <a:rPr lang="es-MX" dirty="0" smtClean="0"/>
              <a:t>Instagram - 300</a:t>
            </a:r>
          </a:p>
          <a:p>
            <a:r>
              <a:rPr lang="es-MX" dirty="0" err="1" smtClean="0"/>
              <a:t>Periscope</a:t>
            </a:r>
            <a:r>
              <a:rPr lang="es-MX" dirty="0" smtClean="0"/>
              <a:t> - 10</a:t>
            </a:r>
          </a:p>
          <a:p>
            <a:r>
              <a:rPr lang="es-MX" dirty="0" err="1" smtClean="0"/>
              <a:t>Snapchat</a:t>
            </a:r>
            <a:r>
              <a:rPr lang="es-MX" dirty="0" smtClean="0"/>
              <a:t> - 200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38851"/>
            <a:ext cx="2238945" cy="193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90" y="641643"/>
            <a:ext cx="3077145" cy="206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11998"/>
            <a:ext cx="2397721" cy="239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79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Tecnologías aplicadas post viaje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2295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Encuestas Satisfacción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000" dirty="0" smtClean="0"/>
              <a:t>Encuestas servicio atención a socios</a:t>
            </a:r>
          </a:p>
          <a:p>
            <a:r>
              <a:rPr lang="es-MX" sz="2000" dirty="0" smtClean="0"/>
              <a:t>Encuestas Salida Resorts</a:t>
            </a:r>
          </a:p>
          <a:p>
            <a:pPr lvl="1"/>
            <a:r>
              <a:rPr lang="es-MX" sz="1800" dirty="0" smtClean="0"/>
              <a:t>Incentivos para realizarla</a:t>
            </a:r>
          </a:p>
          <a:p>
            <a:r>
              <a:rPr lang="es-MX" sz="2000" dirty="0" smtClean="0"/>
              <a:t>Encuestas Personalizadas con base en consumo</a:t>
            </a:r>
          </a:p>
          <a:p>
            <a:r>
              <a:rPr lang="es-MX" sz="2000" dirty="0"/>
              <a:t>Social </a:t>
            </a:r>
            <a:r>
              <a:rPr lang="es-MX" sz="2000" dirty="0" err="1"/>
              <a:t>Reviews</a:t>
            </a:r>
            <a:r>
              <a:rPr lang="es-MX" sz="2000" dirty="0"/>
              <a:t> (</a:t>
            </a:r>
            <a:r>
              <a:rPr lang="es-MX" sz="2000" dirty="0" err="1"/>
              <a:t>tripAdvisor</a:t>
            </a:r>
            <a:r>
              <a:rPr lang="es-MX" sz="2000" dirty="0"/>
              <a:t>)</a:t>
            </a:r>
          </a:p>
          <a:p>
            <a:r>
              <a:rPr lang="es-MX" sz="2000" dirty="0" smtClean="0"/>
              <a:t>Herramientas para monitorear redes sociales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4702327" cy="223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24944"/>
            <a:ext cx="2880320" cy="64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05" y="3789040"/>
            <a:ext cx="28003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92" y="4869160"/>
            <a:ext cx="2314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745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Redes sociales como generadores de Información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2560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Herramientas Analisis datos en redes sociales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Crear campañas a base de una lista de clientes</a:t>
            </a:r>
          </a:p>
          <a:p>
            <a:r>
              <a:rPr lang="es-MX" dirty="0" smtClean="0"/>
              <a:t>Acceder al perfil</a:t>
            </a:r>
          </a:p>
          <a:p>
            <a:r>
              <a:rPr lang="es-MX" dirty="0" smtClean="0"/>
              <a:t>Herramientas Single </a:t>
            </a:r>
            <a:r>
              <a:rPr lang="es-MX" dirty="0" err="1" smtClean="0"/>
              <a:t>Sign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para cruce con todas las redes sociales</a:t>
            </a:r>
          </a:p>
          <a:p>
            <a:r>
              <a:rPr lang="es-MX" dirty="0" smtClean="0"/>
              <a:t>Identificación de </a:t>
            </a:r>
            <a:r>
              <a:rPr lang="es-MX" dirty="0" err="1" smtClean="0"/>
              <a:t>Influencers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6497226" cy="145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129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Generación prospectos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462396" y="1440968"/>
            <a:ext cx="8224477" cy="3968896"/>
            <a:chOff x="57200" y="764704"/>
            <a:chExt cx="9086800" cy="572178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00" y="764704"/>
              <a:ext cx="9086800" cy="567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420578" y="2203975"/>
              <a:ext cx="575813" cy="288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96398" y="1701373"/>
              <a:ext cx="575813" cy="286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80277" y="1555991"/>
              <a:ext cx="1512890" cy="288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36719" y="5846809"/>
              <a:ext cx="1656448" cy="639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31104" y="5373282"/>
              <a:ext cx="826646" cy="6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99023" y="5373282"/>
              <a:ext cx="828223" cy="6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02867" y="5445973"/>
              <a:ext cx="1692732" cy="637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62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Evolución comercialización hotelera por Internet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6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Gracias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Luis Javier Hernandez </a:t>
            </a:r>
            <a:r>
              <a:rPr lang="es-MX" dirty="0" smtClean="0"/>
              <a:t>Knapp</a:t>
            </a:r>
          </a:p>
          <a:p>
            <a:r>
              <a:rPr lang="es-MX" dirty="0" smtClean="0"/>
              <a:t>luis@knapp.mx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038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Informativa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Sitio estático donde se muestra información del hotel</a:t>
            </a:r>
          </a:p>
          <a:p>
            <a:pPr lvl="1"/>
            <a:endParaRPr lang="es-MX" dirty="0"/>
          </a:p>
          <a:p>
            <a:pPr lvl="1"/>
            <a:r>
              <a:rPr lang="es-MX" dirty="0"/>
              <a:t>Detalles del hotel</a:t>
            </a:r>
          </a:p>
          <a:p>
            <a:pPr lvl="1"/>
            <a:r>
              <a:rPr lang="es-MX" dirty="0"/>
              <a:t>Servicios del hotel</a:t>
            </a:r>
          </a:p>
          <a:p>
            <a:pPr lvl="1"/>
            <a:r>
              <a:rPr lang="es-MX" dirty="0"/>
              <a:t>Tipo de Habitaciones</a:t>
            </a:r>
          </a:p>
          <a:p>
            <a:pPr lvl="1"/>
            <a:r>
              <a:rPr lang="es-MX" dirty="0"/>
              <a:t>Fotos</a:t>
            </a:r>
          </a:p>
          <a:p>
            <a:pPr lvl="1"/>
            <a:endParaRPr lang="es-MX" dirty="0"/>
          </a:p>
          <a:p>
            <a:pPr lvl="1"/>
            <a:r>
              <a:rPr lang="es-MX" dirty="0"/>
              <a:t>Tours Virtuales</a:t>
            </a:r>
          </a:p>
          <a:p>
            <a:pPr lvl="1"/>
            <a:r>
              <a:rPr lang="es-MX" dirty="0"/>
              <a:t>Información del destino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55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Formularios de reservación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Sitio informativo con un formulario para solicitar reservación</a:t>
            </a:r>
          </a:p>
          <a:p>
            <a:endParaRPr lang="es-MX" dirty="0" smtClean="0"/>
          </a:p>
          <a:p>
            <a:pPr lvl="1"/>
            <a:r>
              <a:rPr lang="es-MX" dirty="0" smtClean="0"/>
              <a:t>Proceso de reservación manual</a:t>
            </a:r>
          </a:p>
          <a:p>
            <a:pPr lvl="1"/>
            <a:r>
              <a:rPr lang="es-MX" dirty="0" smtClean="0"/>
              <a:t>No garantiza disponibilidad</a:t>
            </a:r>
          </a:p>
          <a:p>
            <a:pPr lvl="1"/>
            <a:r>
              <a:rPr lang="es-MX" dirty="0" smtClean="0"/>
              <a:t>No afecta el inventario en tiempo real</a:t>
            </a:r>
          </a:p>
          <a:p>
            <a:pPr lvl="1"/>
            <a:r>
              <a:rPr lang="es-MX" dirty="0" smtClean="0"/>
              <a:t>No garantiza la venta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26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Reservación en línea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Sitio informativo con conexión sistema de reservaciones</a:t>
            </a:r>
          </a:p>
          <a:p>
            <a:endParaRPr lang="es-MX" dirty="0" smtClean="0"/>
          </a:p>
          <a:p>
            <a:pPr lvl="1"/>
            <a:r>
              <a:rPr lang="es-MX" dirty="0" smtClean="0"/>
              <a:t>Consulta disponibilidad en tiempo real</a:t>
            </a:r>
          </a:p>
          <a:p>
            <a:pPr lvl="1"/>
            <a:r>
              <a:rPr lang="es-MX" dirty="0" smtClean="0"/>
              <a:t>Afecta el inventario automáticamente</a:t>
            </a:r>
          </a:p>
          <a:p>
            <a:pPr lvl="1"/>
            <a:r>
              <a:rPr lang="es-MX" dirty="0" smtClean="0"/>
              <a:t>Garantiza la reservación</a:t>
            </a:r>
          </a:p>
          <a:p>
            <a:pPr lvl="1"/>
            <a:r>
              <a:rPr lang="es-MX" dirty="0" smtClean="0"/>
              <a:t>Cobro en línea</a:t>
            </a:r>
          </a:p>
          <a:p>
            <a:endParaRPr lang="es-MX" dirty="0" smtClean="0"/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62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Situación actual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13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Web 2.0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Comunidad Online</a:t>
            </a:r>
          </a:p>
          <a:p>
            <a:endParaRPr lang="es-MX" dirty="0" smtClean="0"/>
          </a:p>
          <a:p>
            <a:pPr lvl="1"/>
            <a:r>
              <a:rPr lang="es-MX" dirty="0" smtClean="0"/>
              <a:t>Interacción con clientes</a:t>
            </a:r>
          </a:p>
          <a:p>
            <a:pPr lvl="1"/>
            <a:r>
              <a:rPr lang="es-MX" dirty="0" smtClean="0"/>
              <a:t>Compartir experiencias</a:t>
            </a:r>
          </a:p>
          <a:p>
            <a:pPr lvl="1"/>
            <a:r>
              <a:rPr lang="es-MX" dirty="0" smtClean="0"/>
              <a:t>Compartir fotos</a:t>
            </a:r>
          </a:p>
          <a:p>
            <a:pPr lvl="1"/>
            <a:r>
              <a:rPr lang="es-MX" dirty="0" smtClean="0"/>
              <a:t>Evaluación</a:t>
            </a:r>
            <a:endParaRPr lang="es-MX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11279" r="11278" b="74992"/>
          <a:stretch>
            <a:fillRect/>
          </a:stretch>
        </p:blipFill>
        <p:spPr bwMode="auto">
          <a:xfrm>
            <a:off x="4929190" y="928670"/>
            <a:ext cx="36740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40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One Stop Shop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Sitio donde se ofrecen complementos al viaje</a:t>
            </a:r>
          </a:p>
          <a:p>
            <a:pPr lvl="1"/>
            <a:endParaRPr lang="es-MX" dirty="0" smtClean="0"/>
          </a:p>
          <a:p>
            <a:pPr lvl="1"/>
            <a:r>
              <a:rPr lang="es-MX" dirty="0" smtClean="0"/>
              <a:t>Complemento Aéreo</a:t>
            </a:r>
          </a:p>
          <a:p>
            <a:pPr lvl="1"/>
            <a:r>
              <a:rPr lang="es-MX" dirty="0" smtClean="0"/>
              <a:t>Venta de Actividades</a:t>
            </a:r>
          </a:p>
          <a:p>
            <a:pPr lvl="1"/>
            <a:r>
              <a:rPr lang="es-MX" dirty="0" smtClean="0"/>
              <a:t>Renta de Auto</a:t>
            </a:r>
          </a:p>
          <a:p>
            <a:pPr lvl="1">
              <a:buNone/>
            </a:pPr>
            <a:endParaRPr lang="es-MX" dirty="0" smtClean="0"/>
          </a:p>
          <a:p>
            <a:pPr lvl="1">
              <a:buNone/>
            </a:pPr>
            <a:endParaRPr lang="es-MX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0619" r="10619" b="22807"/>
          <a:stretch>
            <a:fillRect/>
          </a:stretch>
        </p:blipFill>
        <p:spPr bwMode="auto">
          <a:xfrm>
            <a:off x="4357686" y="2714620"/>
            <a:ext cx="413368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34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Tecnologías Aplicadas durante el viaje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4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206</TotalTime>
  <Words>270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Tecnologías Aplicadas</vt:lpstr>
      <vt:lpstr>Evolución comercialización hotelera por Internet</vt:lpstr>
      <vt:lpstr>Informativa</vt:lpstr>
      <vt:lpstr>Formularios de reservación</vt:lpstr>
      <vt:lpstr>Reservación en línea</vt:lpstr>
      <vt:lpstr>Situación actual</vt:lpstr>
      <vt:lpstr>Web 2.0</vt:lpstr>
      <vt:lpstr>One Stop Shop</vt:lpstr>
      <vt:lpstr>Tecnologías Aplicadas durante el viaje</vt:lpstr>
      <vt:lpstr>Investigación sobre el destino</vt:lpstr>
      <vt:lpstr>Reservación Actividades</vt:lpstr>
      <vt:lpstr>Uso de dispositivos para mejorar servicio</vt:lpstr>
      <vt:lpstr>Futuro Tours</vt:lpstr>
      <vt:lpstr>Compartir Experiencias</vt:lpstr>
      <vt:lpstr>Tecnologías aplicadas post viaje</vt:lpstr>
      <vt:lpstr>Encuestas Satisfacción</vt:lpstr>
      <vt:lpstr>Redes sociales como generadores de Información</vt:lpstr>
      <vt:lpstr>Herramientas Analisis datos en redes sociales</vt:lpstr>
      <vt:lpstr>Generación prospectos</vt:lpstr>
      <vt:lpstr>Gracias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Tecnologías Aplicadas</dc:title>
  <dc:creator>luis.hernandez</dc:creator>
  <cp:lastModifiedBy>luis.hernandez</cp:lastModifiedBy>
  <cp:revision>16</cp:revision>
  <dcterms:created xsi:type="dcterms:W3CDTF">2015-10-21T17:12:22Z</dcterms:created>
  <dcterms:modified xsi:type="dcterms:W3CDTF">2015-10-21T20:39:00Z</dcterms:modified>
</cp:coreProperties>
</file>