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9" r:id="rId2"/>
  </p:sldMasterIdLst>
  <p:notesMasterIdLst>
    <p:notesMasterId r:id="rId10"/>
  </p:notesMasterIdLst>
  <p:sldIdLst>
    <p:sldId id="256" r:id="rId3"/>
    <p:sldId id="258" r:id="rId4"/>
    <p:sldId id="290" r:id="rId5"/>
    <p:sldId id="328" r:id="rId6"/>
    <p:sldId id="326" r:id="rId7"/>
    <p:sldId id="330" r:id="rId8"/>
    <p:sldId id="32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2" d="100"/>
          <a:sy n="92" d="100"/>
        </p:scale>
        <p:origin x="-7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E77D3-348A-4942-B560-57A4A3361A1A}" type="datetimeFigureOut">
              <a:rPr lang="en-US" smtClean="0"/>
              <a:pPr/>
              <a:t>13/07/16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50722-724F-46EF-9CB6-AA4C2D1FD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3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7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"/>
            <a:ext cx="7315200" cy="1219200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1295400"/>
            <a:ext cx="6324600" cy="7620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3600" b="0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13/07/16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13/07/16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13/07/16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13/07/16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13/07/16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13/07/16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274638"/>
            <a:ext cx="13716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0866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4FBA-9AA8-4D2D-ACCF-8D91B1E50766}" type="datetimeFigureOut">
              <a:rPr lang="en-US" smtClean="0"/>
              <a:pPr/>
              <a:t>13/07/16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7F2DB-5954-4B07-AA42-382F92989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13/07/16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13/07/16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13/07/16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icrosoft_2007__TXT_04 cop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13/07/16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Microsoft_2007__TXT_0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 12"/>
          <p:cNvSpPr/>
          <p:nvPr userDrawn="1"/>
        </p:nvSpPr>
        <p:spPr>
          <a:xfrm>
            <a:off x="0" y="1219200"/>
            <a:ext cx="9144000" cy="5513832"/>
          </a:xfrm>
          <a:custGeom>
            <a:avLst/>
            <a:gdLst>
              <a:gd name="connsiteX0" fmla="*/ 0 w 9144000"/>
              <a:gd name="connsiteY0" fmla="*/ 0 h 5285232"/>
              <a:gd name="connsiteX1" fmla="*/ 9144000 w 9144000"/>
              <a:gd name="connsiteY1" fmla="*/ 0 h 5285232"/>
              <a:gd name="connsiteX2" fmla="*/ 9144000 w 9144000"/>
              <a:gd name="connsiteY2" fmla="*/ 5285232 h 5285232"/>
              <a:gd name="connsiteX3" fmla="*/ 0 w 9144000"/>
              <a:gd name="connsiteY3" fmla="*/ 5285232 h 5285232"/>
              <a:gd name="connsiteX4" fmla="*/ 0 w 9144000"/>
              <a:gd name="connsiteY4" fmla="*/ 0 h 5285232"/>
              <a:gd name="connsiteX0" fmla="*/ 0 w 9144000"/>
              <a:gd name="connsiteY0" fmla="*/ 19050 h 5304282"/>
              <a:gd name="connsiteX1" fmla="*/ 4114800 w 9144000"/>
              <a:gd name="connsiteY1" fmla="*/ 0 h 5304282"/>
              <a:gd name="connsiteX2" fmla="*/ 9144000 w 9144000"/>
              <a:gd name="connsiteY2" fmla="*/ 19050 h 5304282"/>
              <a:gd name="connsiteX3" fmla="*/ 9144000 w 9144000"/>
              <a:gd name="connsiteY3" fmla="*/ 5304282 h 5304282"/>
              <a:gd name="connsiteX4" fmla="*/ 0 w 9144000"/>
              <a:gd name="connsiteY4" fmla="*/ 5304282 h 5304282"/>
              <a:gd name="connsiteX5" fmla="*/ 0 w 9144000"/>
              <a:gd name="connsiteY5" fmla="*/ 19050 h 5304282"/>
              <a:gd name="connsiteX0" fmla="*/ 0 w 9144000"/>
              <a:gd name="connsiteY0" fmla="*/ 2286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2286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513832">
                <a:moveTo>
                  <a:pt x="0" y="76200"/>
                </a:moveTo>
                <a:cubicBezTo>
                  <a:pt x="0" y="34925"/>
                  <a:pt x="1490663" y="227013"/>
                  <a:pt x="4114800" y="209550"/>
                </a:cubicBezTo>
                <a:cubicBezTo>
                  <a:pt x="7791451" y="168275"/>
                  <a:pt x="7467600" y="69850"/>
                  <a:pt x="9144000" y="0"/>
                </a:cubicBezTo>
                <a:lnTo>
                  <a:pt x="9144000" y="5513832"/>
                </a:lnTo>
                <a:lnTo>
                  <a:pt x="0" y="5513832"/>
                </a:lnTo>
                <a:lnTo>
                  <a:pt x="0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2C5A08-E9E8-4D04-80E3-2F369B8ACA2D}" type="datetimeFigureOut">
              <a:rPr lang="en-US" smtClean="0"/>
              <a:pPr/>
              <a:t>13/07/16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crosoft_2007__TXT_04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0"/>
            <a:ext cx="71526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13/07/16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13/07/16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13/07/16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Microsoft_2007__TXT_04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D2C5A08-E9E8-4D04-80E3-2F369B8ACA2D}" type="datetimeFigureOut">
              <a:rPr lang="en-US" smtClean="0"/>
              <a:pPr/>
              <a:t>13/07/16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64" r:id="rId4"/>
    <p:sldLayoutId id="2147483853" r:id="rId5"/>
    <p:sldLayoutId id="214748386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cap="none" spc="0" smtClean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17.jpeg"/><Relationship Id="rId11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jpeg"/><Relationship Id="rId12" Type="http://schemas.openxmlformats.org/officeDocument/2006/relationships/image" Target="../media/image25.jpeg"/><Relationship Id="rId13" Type="http://schemas.openxmlformats.org/officeDocument/2006/relationships/image" Target="../media/image26.jpeg"/><Relationship Id="rId14" Type="http://schemas.openxmlformats.org/officeDocument/2006/relationships/image" Target="../media/image27.png"/><Relationship Id="rId15" Type="http://schemas.openxmlformats.org/officeDocument/2006/relationships/image" Target="../media/image28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20.jpe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8" Type="http://schemas.openxmlformats.org/officeDocument/2006/relationships/image" Target="../media/image21.jpg"/><Relationship Id="rId9" Type="http://schemas.openxmlformats.org/officeDocument/2006/relationships/image" Target="../media/image22.jpeg"/><Relationship Id="rId10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29.jpe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31.jpeg"/><Relationship Id="rId5" Type="http://schemas.openxmlformats.org/officeDocument/2006/relationships/hyperlink" Target="http://satixface.com/amdetur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ACCSYS-3000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4100" y="1072789"/>
            <a:ext cx="6324600" cy="762000"/>
          </a:xfrm>
        </p:spPr>
        <p:txBody>
          <a:bodyPr/>
          <a:lstStyle/>
          <a:p>
            <a:r>
              <a:rPr lang="en-US" dirty="0" err="1" smtClean="0"/>
              <a:t>Generadores</a:t>
            </a:r>
            <a:r>
              <a:rPr lang="en-US" dirty="0" smtClean="0"/>
              <a:t> de valor con </a:t>
            </a:r>
            <a:r>
              <a:rPr lang="en-US" dirty="0" err="1" smtClean="0"/>
              <a:t>tecnología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17" descr="bor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1"/>
            <a:ext cx="9180000" cy="21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bord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269" y="3427563"/>
            <a:ext cx="9180000" cy="24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bord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6637733"/>
            <a:ext cx="9289032" cy="25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088" y="3678618"/>
            <a:ext cx="9180576" cy="2959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176912"/>
            <a:ext cx="8689991" cy="1764256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28543" y="1739097"/>
            <a:ext cx="8623338" cy="45780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438688" y="2295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MX" dirty="0" smtClean="0"/>
              <a:t>Historia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25" name="Picture 17" descr="bor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1"/>
            <a:ext cx="9180000" cy="21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6" descr="bord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6637733"/>
            <a:ext cx="9289032" cy="25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k5barra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2731" y="2892118"/>
            <a:ext cx="1981917" cy="297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Marcador de contenido 17"/>
          <p:cNvSpPr txBox="1">
            <a:spLocks/>
          </p:cNvSpPr>
          <p:nvPr/>
        </p:nvSpPr>
        <p:spPr>
          <a:xfrm>
            <a:off x="362215" y="1581859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MX" dirty="0"/>
          </a:p>
        </p:txBody>
      </p:sp>
      <p:pic>
        <p:nvPicPr>
          <p:cNvPr id="29" name="Picture 7" descr="palm 02 estuche baj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51" y="3258647"/>
            <a:ext cx="1047666" cy="157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9" descr="id-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99649" y="1950755"/>
            <a:ext cx="3070428" cy="171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 descr="verichip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82" y="4843389"/>
            <a:ext cx="771813" cy="136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0" descr="avid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8349" y="5138335"/>
            <a:ext cx="448207" cy="90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8" descr="RFTARJET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0110" y="3495483"/>
            <a:ext cx="1804618" cy="276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 descr="midjet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2358" y="4043804"/>
            <a:ext cx="1722006" cy="123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539552" y="19175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Pioneros en Latino América en </a:t>
            </a:r>
            <a:r>
              <a:rPr lang="es-MX" dirty="0" smtClean="0"/>
              <a:t>1998 desarrollamos Hardware </a:t>
            </a:r>
            <a:r>
              <a:rPr lang="es-MX" dirty="0"/>
              <a:t>para </a:t>
            </a:r>
            <a:r>
              <a:rPr lang="es-MX" dirty="0" smtClean="0"/>
              <a:t>Dispositivos móviles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3297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ceso alternativo 4"/>
          <p:cNvSpPr/>
          <p:nvPr/>
        </p:nvSpPr>
        <p:spPr>
          <a:xfrm>
            <a:off x="251520" y="4975076"/>
            <a:ext cx="8673625" cy="144016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84322" y="-108175"/>
            <a:ext cx="8229600" cy="1143000"/>
          </a:xfrm>
        </p:spPr>
        <p:txBody>
          <a:bodyPr/>
          <a:lstStyle/>
          <a:p>
            <a:r>
              <a:rPr lang="es-MX" dirty="0" smtClean="0"/>
              <a:t>ACCSYS-TRACK    RFID</a:t>
            </a:r>
            <a:endParaRPr lang="es-MX" dirty="0"/>
          </a:p>
        </p:txBody>
      </p:sp>
      <p:sp>
        <p:nvSpPr>
          <p:cNvPr id="20" name="CuadroTexto 19"/>
          <p:cNvSpPr txBox="1"/>
          <p:nvPr/>
        </p:nvSpPr>
        <p:spPr>
          <a:xfrm>
            <a:off x="44752" y="1772951"/>
            <a:ext cx="88924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chemeClr val="bg1"/>
                </a:solidFill>
              </a:rPr>
              <a:t>Control de </a:t>
            </a:r>
            <a:r>
              <a:rPr lang="es-MX" sz="3600" dirty="0" smtClean="0">
                <a:solidFill>
                  <a:schemeClr val="bg1"/>
                </a:solidFill>
              </a:rPr>
              <a:t>activos fijos </a:t>
            </a:r>
            <a:r>
              <a:rPr lang="es-MX" sz="3600" dirty="0">
                <a:solidFill>
                  <a:schemeClr val="bg1"/>
                </a:solidFill>
              </a:rPr>
              <a:t>e inventarios</a:t>
            </a:r>
            <a:r>
              <a:rPr lang="es-MX" sz="3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 smtClean="0">
                <a:solidFill>
                  <a:schemeClr val="bg1"/>
                </a:solidFill>
              </a:rPr>
              <a:t>20 veces más rápido vs código de barras.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 smtClean="0">
                <a:solidFill>
                  <a:schemeClr val="bg1"/>
                </a:solidFill>
              </a:rPr>
              <a:t>Detecta salidas no autorizadas de mercancía.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 smtClean="0">
                <a:solidFill>
                  <a:schemeClr val="bg1"/>
                </a:solidFill>
              </a:rPr>
              <a:t>Genera hojas de resguardos.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 smtClean="0">
                <a:solidFill>
                  <a:schemeClr val="bg1"/>
                </a:solidFill>
              </a:rPr>
              <a:t>Sistemas a la medida de sus necesidades.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23" name="Picture 17" descr="bor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9180000" cy="21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6" descr="bord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6637276"/>
            <a:ext cx="9180000" cy="24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 Imagen" descr="pidion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03758" y="5113560"/>
            <a:ext cx="1083041" cy="1137264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7762" y="-38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660541"/>
              </p:ext>
            </p:extLst>
          </p:nvPr>
        </p:nvGraphicFramePr>
        <p:xfrm>
          <a:off x="457200" y="5013176"/>
          <a:ext cx="658416" cy="1309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Imagen de mapa de bits" r:id="rId6" imgW="731583" imgH="1455546" progId="Paint.Picture">
                  <p:embed/>
                </p:oleObj>
              </mc:Choice>
              <mc:Fallback>
                <p:oleObj name="Imagen de mapa de bits" r:id="rId6" imgW="731583" imgH="145554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13176"/>
                        <a:ext cx="658416" cy="1309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5113560"/>
            <a:ext cx="1287041" cy="11775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5095642"/>
            <a:ext cx="1540242" cy="1155182"/>
          </a:xfrm>
          <a:prstGeom prst="rect">
            <a:avLst/>
          </a:prstGeom>
        </p:spPr>
      </p:pic>
      <p:pic>
        <p:nvPicPr>
          <p:cNvPr id="18" name="Imagen 17" descr="ANd9GcR0iaqJsKc6tY2TLiBdGp_IvyMiKRWPiu-h4pxyTA5n-pwO6YLy2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24183" y="5095177"/>
            <a:ext cx="1365705" cy="131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n 20" descr="porta ids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3330" y="5140961"/>
            <a:ext cx="400050" cy="36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n 21" descr="wts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3428" y="5589816"/>
            <a:ext cx="476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n 24" descr="rafsec_dogbone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2884" y="6045388"/>
            <a:ext cx="7524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59" y="5042664"/>
            <a:ext cx="8496945" cy="1318302"/>
          </a:xfrm>
          <a:prstGeom prst="rect">
            <a:avLst/>
          </a:prstGeom>
        </p:spPr>
      </p:pic>
      <p:pic>
        <p:nvPicPr>
          <p:cNvPr id="2120" name="Picture 72" descr="https://rfid4bit.files.wordpress.com/2012/05/uhf-rfid-tags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2362" y="853281"/>
            <a:ext cx="1768002" cy="117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2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bor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"/>
            <a:ext cx="9180000" cy="21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6" descr="bord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400" y="6595948"/>
            <a:ext cx="9289032" cy="25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bord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6637734"/>
            <a:ext cx="91630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0C1FF61-9402-4171-A9A5-55B34163F0D8}" type="slidenum">
              <a:rPr lang="es-MX" smtClean="0"/>
              <a:t>4</a:t>
            </a:fld>
            <a:endParaRPr lang="es-MX"/>
          </a:p>
        </p:txBody>
      </p:sp>
      <p:sp>
        <p:nvSpPr>
          <p:cNvPr id="7" name="Marcador de número de diapositiva 2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C1FF61-9402-4171-A9A5-55B34163F0D8}" type="slidenum">
              <a:rPr lang="es-MX" smtClean="0"/>
              <a:pPr/>
              <a:t>4</a:t>
            </a:fld>
            <a:endParaRPr lang="es-MX"/>
          </a:p>
        </p:txBody>
      </p:sp>
      <p:sp>
        <p:nvSpPr>
          <p:cNvPr id="8" name="Marcador de número de diapositiva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C1FF61-9402-4171-A9A5-55B34163F0D8}" type="slidenum">
              <a:rPr lang="es-MX" smtClean="0"/>
              <a:pPr/>
              <a:t>4</a:t>
            </a:fld>
            <a:endParaRPr lang="es-MX"/>
          </a:p>
        </p:txBody>
      </p:sp>
      <p:sp>
        <p:nvSpPr>
          <p:cNvPr id="9" name="Marcador de número de diapositiva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C1FF61-9402-4171-A9A5-55B34163F0D8}" type="slidenum">
              <a:rPr lang="es-MX" smtClean="0"/>
              <a:pPr/>
              <a:t>4</a:t>
            </a:fld>
            <a:endParaRPr lang="es-MX"/>
          </a:p>
        </p:txBody>
      </p:sp>
      <p:sp>
        <p:nvSpPr>
          <p:cNvPr id="10" name="Marcador de número de diapositiva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C1FF61-9402-4171-A9A5-55B34163F0D8}" type="slidenum">
              <a:rPr lang="es-MX" smtClean="0"/>
              <a:pPr/>
              <a:t>4</a:t>
            </a:fld>
            <a:endParaRPr lang="es-MX"/>
          </a:p>
        </p:txBody>
      </p:sp>
      <p:sp>
        <p:nvSpPr>
          <p:cNvPr id="11" name="Marcador de número de diapositiva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C1FF61-9402-4171-A9A5-55B34163F0D8}" type="slidenum">
              <a:rPr lang="es-MX" smtClean="0"/>
              <a:pPr/>
              <a:t>4</a:t>
            </a:fld>
            <a:endParaRPr lang="es-MX"/>
          </a:p>
        </p:txBody>
      </p:sp>
      <p:sp>
        <p:nvSpPr>
          <p:cNvPr id="12" name="Marcador de número de diapositiva 2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C1FF61-9402-4171-A9A5-55B34163F0D8}" type="slidenum">
              <a:rPr lang="es-MX" smtClean="0"/>
              <a:pPr/>
              <a:t>4</a:t>
            </a:fld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>
            <a:off x="245330" y="2168486"/>
            <a:ext cx="889815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chemeClr val="bg1"/>
                </a:solidFill>
              </a:rPr>
              <a:t>Evalúa en tiempo real la satisfacción de sus clientes.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 smtClean="0">
                <a:solidFill>
                  <a:schemeClr val="bg1"/>
                </a:solidFill>
              </a:rPr>
              <a:t>PRE-VENTA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 smtClean="0">
                <a:solidFill>
                  <a:schemeClr val="bg1"/>
                </a:solidFill>
              </a:rPr>
              <a:t>VENTA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 smtClean="0">
                <a:solidFill>
                  <a:schemeClr val="bg1"/>
                </a:solidFill>
              </a:rPr>
              <a:t>POST VENTA</a:t>
            </a:r>
          </a:p>
          <a:p>
            <a:endParaRPr lang="es-MX" sz="3200" dirty="0" smtClean="0">
              <a:solidFill>
                <a:schemeClr val="bg1"/>
              </a:solidFill>
            </a:endParaRPr>
          </a:p>
          <a:p>
            <a:endParaRPr lang="es-MX" sz="3200" dirty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469" y="261265"/>
            <a:ext cx="5400037" cy="182348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3093" y="3330663"/>
            <a:ext cx="5522153" cy="290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bor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"/>
            <a:ext cx="9180000" cy="21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bord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637733"/>
            <a:ext cx="9289032" cy="25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bord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6637734"/>
            <a:ext cx="91630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ángulo 6"/>
          <p:cNvSpPr/>
          <p:nvPr/>
        </p:nvSpPr>
        <p:spPr>
          <a:xfrm>
            <a:off x="2611456" y="234242"/>
            <a:ext cx="3560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OPERACION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0C1FF61-9402-4171-A9A5-55B34163F0D8}" type="slidenum">
              <a:rPr lang="es-MX" smtClean="0"/>
              <a:t>5</a:t>
            </a:fld>
            <a:endParaRPr lang="es-MX"/>
          </a:p>
        </p:txBody>
      </p:sp>
      <p:sp>
        <p:nvSpPr>
          <p:cNvPr id="9" name="Marcador de número de diapositiva 2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C1FF61-9402-4171-A9A5-55B34163F0D8}" type="slidenum">
              <a:rPr lang="es-MX" smtClean="0"/>
              <a:pPr/>
              <a:t>5</a:t>
            </a:fld>
            <a:endParaRPr lang="es-MX"/>
          </a:p>
        </p:txBody>
      </p:sp>
      <p:sp>
        <p:nvSpPr>
          <p:cNvPr id="10" name="Marcador de número de diapositiva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C1FF61-9402-4171-A9A5-55B34163F0D8}" type="slidenum">
              <a:rPr lang="es-MX" smtClean="0"/>
              <a:pPr/>
              <a:t>5</a:t>
            </a:fld>
            <a:endParaRPr lang="es-MX"/>
          </a:p>
        </p:txBody>
      </p:sp>
      <p:sp>
        <p:nvSpPr>
          <p:cNvPr id="11" name="Marcador de número de diapositiva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C1FF61-9402-4171-A9A5-55B34163F0D8}" type="slidenum">
              <a:rPr lang="es-MX" smtClean="0"/>
              <a:pPr/>
              <a:t>5</a:t>
            </a:fld>
            <a:endParaRPr lang="es-MX"/>
          </a:p>
        </p:txBody>
      </p:sp>
      <p:sp>
        <p:nvSpPr>
          <p:cNvPr id="12" name="Marcador de número de diapositiva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C1FF61-9402-4171-A9A5-55B34163F0D8}" type="slidenum">
              <a:rPr lang="es-MX" smtClean="0"/>
              <a:pPr/>
              <a:t>5</a:t>
            </a:fld>
            <a:endParaRPr lang="es-MX"/>
          </a:p>
        </p:txBody>
      </p:sp>
      <p:sp>
        <p:nvSpPr>
          <p:cNvPr id="13" name="Marcador de número de diapositiva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C1FF61-9402-4171-A9A5-55B34163F0D8}" type="slidenum">
              <a:rPr lang="es-MX" smtClean="0"/>
              <a:pPr/>
              <a:t>5</a:t>
            </a:fld>
            <a:endParaRPr lang="es-MX"/>
          </a:p>
        </p:txBody>
      </p:sp>
      <p:sp>
        <p:nvSpPr>
          <p:cNvPr id="14" name="Marcador de número de diapositiva 2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C1FF61-9402-4171-A9A5-55B34163F0D8}" type="slidenum">
              <a:rPr lang="es-MX" smtClean="0"/>
              <a:pPr/>
              <a:t>5</a:t>
            </a:fld>
            <a:endParaRPr lang="es-MX"/>
          </a:p>
        </p:txBody>
      </p:sp>
      <p:sp>
        <p:nvSpPr>
          <p:cNvPr id="15" name="CuadroTexto 14"/>
          <p:cNvSpPr txBox="1"/>
          <p:nvPr/>
        </p:nvSpPr>
        <p:spPr>
          <a:xfrm>
            <a:off x="59470" y="1791441"/>
            <a:ext cx="5103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3074" name="Imagen 1" descr="image0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370" y="2455880"/>
            <a:ext cx="8481268" cy="403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187624" y="1330044"/>
            <a:ext cx="70305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MX" sz="4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http://satixface.com/amdetur</a:t>
            </a:r>
            <a:endParaRPr lang="es-MX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78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bor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"/>
            <a:ext cx="9180000" cy="21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bord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400" y="6595948"/>
            <a:ext cx="9289032" cy="25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bord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6637734"/>
            <a:ext cx="91630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ángulo 6"/>
          <p:cNvSpPr/>
          <p:nvPr/>
        </p:nvSpPr>
        <p:spPr>
          <a:xfrm>
            <a:off x="2685977" y="158999"/>
            <a:ext cx="3735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OPERACION.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0C1FF61-9402-4171-A9A5-55B34163F0D8}" type="slidenum">
              <a:rPr lang="es-MX" smtClean="0"/>
              <a:t>6</a:t>
            </a:fld>
            <a:endParaRPr lang="es-MX"/>
          </a:p>
        </p:txBody>
      </p:sp>
      <p:sp>
        <p:nvSpPr>
          <p:cNvPr id="9" name="Marcador de número de diapositiva 2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C1FF61-9402-4171-A9A5-55B34163F0D8}" type="slidenum">
              <a:rPr lang="es-MX" smtClean="0"/>
              <a:pPr/>
              <a:t>6</a:t>
            </a:fld>
            <a:endParaRPr lang="es-MX"/>
          </a:p>
        </p:txBody>
      </p:sp>
      <p:sp>
        <p:nvSpPr>
          <p:cNvPr id="10" name="Marcador de número de diapositiva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C1FF61-9402-4171-A9A5-55B34163F0D8}" type="slidenum">
              <a:rPr lang="es-MX" smtClean="0"/>
              <a:pPr/>
              <a:t>6</a:t>
            </a:fld>
            <a:endParaRPr lang="es-MX"/>
          </a:p>
        </p:txBody>
      </p:sp>
      <p:sp>
        <p:nvSpPr>
          <p:cNvPr id="11" name="Marcador de número de diapositiva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C1FF61-9402-4171-A9A5-55B34163F0D8}" type="slidenum">
              <a:rPr lang="es-MX" smtClean="0"/>
              <a:pPr/>
              <a:t>6</a:t>
            </a:fld>
            <a:endParaRPr lang="es-MX"/>
          </a:p>
        </p:txBody>
      </p:sp>
      <p:sp>
        <p:nvSpPr>
          <p:cNvPr id="12" name="Marcador de número de diapositiva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C1FF61-9402-4171-A9A5-55B34163F0D8}" type="slidenum">
              <a:rPr lang="es-MX" smtClean="0"/>
              <a:pPr/>
              <a:t>6</a:t>
            </a:fld>
            <a:endParaRPr lang="es-MX"/>
          </a:p>
        </p:txBody>
      </p:sp>
      <p:sp>
        <p:nvSpPr>
          <p:cNvPr id="13" name="Marcador de número de diapositiva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C1FF61-9402-4171-A9A5-55B34163F0D8}" type="slidenum">
              <a:rPr lang="es-MX" smtClean="0"/>
              <a:pPr/>
              <a:t>6</a:t>
            </a:fld>
            <a:endParaRPr lang="es-MX"/>
          </a:p>
        </p:txBody>
      </p:sp>
      <p:sp>
        <p:nvSpPr>
          <p:cNvPr id="14" name="Marcador de número de diapositiva 2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C1FF61-9402-4171-A9A5-55B34163F0D8}" type="slidenum">
              <a:rPr lang="es-MX" smtClean="0"/>
              <a:pPr/>
              <a:t>6</a:t>
            </a:fld>
            <a:endParaRPr lang="es-MX"/>
          </a:p>
        </p:txBody>
      </p:sp>
      <p:pic>
        <p:nvPicPr>
          <p:cNvPr id="4098" name="Imagen 2" descr="image00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6592" y="1163941"/>
            <a:ext cx="10998837" cy="527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72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bor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"/>
            <a:ext cx="9180000" cy="21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6" descr="bord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637733"/>
            <a:ext cx="9289032" cy="25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bord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6637734"/>
            <a:ext cx="91630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94207" y="158999"/>
            <a:ext cx="891859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GRACIAS</a:t>
            </a:r>
          </a:p>
          <a:p>
            <a:pPr algn="ctr"/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ES" sz="54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ES" sz="54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Jorge.cabrera@hoc-digital.com</a:t>
            </a:r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0C1FF61-9402-4171-A9A5-55B34163F0D8}" type="slidenum">
              <a:rPr lang="es-MX" smtClean="0"/>
              <a:t>7</a:t>
            </a:fld>
            <a:endParaRPr lang="es-MX"/>
          </a:p>
        </p:txBody>
      </p:sp>
      <p:sp>
        <p:nvSpPr>
          <p:cNvPr id="7" name="Marcador de número de diapositiva 2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C1FF61-9402-4171-A9A5-55B34163F0D8}" type="slidenum">
              <a:rPr lang="es-MX" smtClean="0"/>
              <a:pPr/>
              <a:t>7</a:t>
            </a:fld>
            <a:endParaRPr lang="es-MX"/>
          </a:p>
        </p:txBody>
      </p:sp>
      <p:sp>
        <p:nvSpPr>
          <p:cNvPr id="8" name="Marcador de número de diapositiva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C1FF61-9402-4171-A9A5-55B34163F0D8}" type="slidenum">
              <a:rPr lang="es-MX" smtClean="0"/>
              <a:pPr/>
              <a:t>7</a:t>
            </a:fld>
            <a:endParaRPr lang="es-MX"/>
          </a:p>
        </p:txBody>
      </p:sp>
      <p:sp>
        <p:nvSpPr>
          <p:cNvPr id="9" name="Marcador de número de diapositiva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C1FF61-9402-4171-A9A5-55B34163F0D8}" type="slidenum">
              <a:rPr lang="es-MX" smtClean="0"/>
              <a:pPr/>
              <a:t>7</a:t>
            </a:fld>
            <a:endParaRPr lang="es-MX"/>
          </a:p>
        </p:txBody>
      </p:sp>
      <p:sp>
        <p:nvSpPr>
          <p:cNvPr id="10" name="Marcador de número de diapositiva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C1FF61-9402-4171-A9A5-55B34163F0D8}" type="slidenum">
              <a:rPr lang="es-MX" smtClean="0"/>
              <a:pPr/>
              <a:t>7</a:t>
            </a:fld>
            <a:endParaRPr lang="es-MX"/>
          </a:p>
        </p:txBody>
      </p:sp>
      <p:sp>
        <p:nvSpPr>
          <p:cNvPr id="11" name="Marcador de número de diapositiva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C1FF61-9402-4171-A9A5-55B34163F0D8}" type="slidenum">
              <a:rPr lang="es-MX" smtClean="0"/>
              <a:pPr/>
              <a:t>7</a:t>
            </a:fld>
            <a:endParaRPr lang="es-MX"/>
          </a:p>
        </p:txBody>
      </p:sp>
      <p:sp>
        <p:nvSpPr>
          <p:cNvPr id="12" name="Marcador de número de diapositiva 2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C1FF61-9402-4171-A9A5-55B34163F0D8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612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P_XBUSI_TXT_Big_Business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9B383C3-4CF4-42BB-A93F-E940D6CF52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 de diseño de gran empresa</Template>
  <TotalTime>0</TotalTime>
  <Words>122</Words>
  <Application>Microsoft Macintosh PowerPoint</Application>
  <PresentationFormat>On-screen Show (4:3)</PresentationFormat>
  <Paragraphs>55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PPP_XBUSI_TXT_Big_Business</vt:lpstr>
      <vt:lpstr>Imagen de mapa de bits</vt:lpstr>
      <vt:lpstr>ACCSYS-3000</vt:lpstr>
      <vt:lpstr>PowerPoint Presentation</vt:lpstr>
      <vt:lpstr>ACCSYS-TRACK    RFID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2014-02-08T01:13:03Z</dcterms:created>
  <dcterms:modified xsi:type="dcterms:W3CDTF">2016-07-13T06:41:57Z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TC102413829990</vt:lpwstr>
  </property>
</Properties>
</file>