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305" r:id="rId4"/>
    <p:sldId id="298" r:id="rId5"/>
    <p:sldId id="304" r:id="rId6"/>
    <p:sldId id="289" r:id="rId7"/>
    <p:sldId id="285" r:id="rId8"/>
    <p:sldId id="297" r:id="rId9"/>
    <p:sldId id="288" r:id="rId10"/>
    <p:sldId id="299" r:id="rId11"/>
    <p:sldId id="290" r:id="rId12"/>
    <p:sldId id="302" r:id="rId13"/>
    <p:sldId id="306" r:id="rId14"/>
    <p:sldId id="300" r:id="rId15"/>
    <p:sldId id="291" r:id="rId16"/>
    <p:sldId id="293" r:id="rId17"/>
  </p:sldIdLst>
  <p:sldSz cx="7620000" cy="5715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1E5"/>
    <a:srgbClr val="FF5050"/>
    <a:srgbClr val="76B531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6619" autoAdjust="0"/>
  </p:normalViewPr>
  <p:slideViewPr>
    <p:cSldViewPr>
      <p:cViewPr varScale="1">
        <p:scale>
          <a:sx n="107" d="100"/>
          <a:sy n="107" d="100"/>
        </p:scale>
        <p:origin x="-648" y="-104"/>
      </p:cViewPr>
      <p:guideLst>
        <p:guide orient="horz" pos="180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alac01\Documents\Estad&#237;sticasAeromexico\ALTA-IATA%20(hist&#243;ric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mpalac01\Documents\Estad&#237;sticasAeromexico\ALTA-IATA%20(hist&#243;ric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alac01\Documents\Estad&#237;sticasAeromexico\ALTA-IATA%20(hist&#243;ric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alac01\Documents\Estad&#237;sticasAeromexico\ALTA-IATA%20(hist&#243;ric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11369064"/>
        <c:axId val="2113430248"/>
      </c:barChart>
      <c:catAx>
        <c:axId val="-2011369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2113430248"/>
        <c:crosses val="autoZero"/>
        <c:auto val="1"/>
        <c:lblAlgn val="ctr"/>
        <c:lblOffset val="100"/>
        <c:noMultiLvlLbl val="0"/>
      </c:catAx>
      <c:valAx>
        <c:axId val="2113430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sz="9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Millones de pasajeros</a:t>
                </a:r>
                <a:endParaRPr lang="es-MX" sz="9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-2011369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59554584"/>
        <c:axId val="1759988024"/>
      </c:barChart>
      <c:catAx>
        <c:axId val="1759554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759988024"/>
        <c:crosses val="autoZero"/>
        <c:auto val="1"/>
        <c:lblAlgn val="ctr"/>
        <c:lblOffset val="100"/>
        <c:noMultiLvlLbl val="0"/>
      </c:catAx>
      <c:valAx>
        <c:axId val="1759988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sz="9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Millones de pasajeros</a:t>
                </a:r>
                <a:endParaRPr lang="es-MX" sz="9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759554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84063256"/>
        <c:axId val="-2083897384"/>
      </c:barChart>
      <c:catAx>
        <c:axId val="-2084063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-2083897384"/>
        <c:crosses val="autoZero"/>
        <c:auto val="1"/>
        <c:lblAlgn val="ctr"/>
        <c:lblOffset val="100"/>
        <c:noMultiLvlLbl val="0"/>
      </c:catAx>
      <c:valAx>
        <c:axId val="-2083897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sz="9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Millones de pasajeros</a:t>
                </a:r>
                <a:endParaRPr lang="es-MX" sz="9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-2084063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98700408"/>
        <c:axId val="-2098762552"/>
      </c:barChart>
      <c:catAx>
        <c:axId val="-2098700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-2098762552"/>
        <c:crosses val="autoZero"/>
        <c:auto val="1"/>
        <c:lblAlgn val="ctr"/>
        <c:lblOffset val="100"/>
        <c:noMultiLvlLbl val="0"/>
      </c:catAx>
      <c:valAx>
        <c:axId val="-2098762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sz="9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Millones de pasajeros</a:t>
                </a:r>
                <a:endParaRPr lang="es-MX" sz="9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-2098700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97FB0-BDA2-463C-8DB9-D59E0FE2AC5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BFDFDBC-39E2-4AB5-83DD-BADC7FA40D9C}">
      <dgm:prSet phldrT="[Texto]" custT="1"/>
      <dgm:spPr/>
      <dgm:t>
        <a:bodyPr/>
        <a:lstStyle/>
        <a:p>
          <a:r>
            <a:rPr lang="es-MX" sz="2400" b="1" dirty="0" smtClean="0"/>
            <a:t>Optimización Procesos</a:t>
          </a:r>
          <a:endParaRPr lang="es-MX" sz="2400" b="1" dirty="0"/>
        </a:p>
      </dgm:t>
    </dgm:pt>
    <dgm:pt modelId="{8C556B44-38EA-44EE-BF0E-5C914E0100F0}" type="parTrans" cxnId="{A0FD6B57-E9F2-4FA7-B733-B450D1D474E3}">
      <dgm:prSet/>
      <dgm:spPr/>
      <dgm:t>
        <a:bodyPr/>
        <a:lstStyle/>
        <a:p>
          <a:endParaRPr lang="es-MX"/>
        </a:p>
      </dgm:t>
    </dgm:pt>
    <dgm:pt modelId="{ADF09144-9A88-440A-93FF-812490DC3B66}" type="sibTrans" cxnId="{A0FD6B57-E9F2-4FA7-B733-B450D1D474E3}">
      <dgm:prSet/>
      <dgm:spPr/>
      <dgm:t>
        <a:bodyPr/>
        <a:lstStyle/>
        <a:p>
          <a:endParaRPr lang="es-MX"/>
        </a:p>
      </dgm:t>
    </dgm:pt>
    <dgm:pt modelId="{910DD90A-4F1E-4013-B695-2942D49817EB}">
      <dgm:prSet phldrT="[Texto]" custT="1"/>
      <dgm:spPr/>
      <dgm:t>
        <a:bodyPr/>
        <a:lstStyle/>
        <a:p>
          <a:r>
            <a:rPr lang="es-MX" sz="2400" b="1" dirty="0" smtClean="0"/>
            <a:t>- Migración</a:t>
          </a:r>
        </a:p>
        <a:p>
          <a:r>
            <a:rPr lang="es-MX" sz="2400" b="1" dirty="0" smtClean="0"/>
            <a:t>- Aduana</a:t>
          </a:r>
        </a:p>
        <a:p>
          <a:r>
            <a:rPr lang="es-MX" sz="2400" b="1" dirty="0" smtClean="0"/>
            <a:t>- Seguridad</a:t>
          </a:r>
          <a:endParaRPr lang="es-MX" sz="2400" b="1" dirty="0"/>
        </a:p>
      </dgm:t>
    </dgm:pt>
    <dgm:pt modelId="{39C2F525-ADF3-4825-B345-F3C058D9F6BC}" type="parTrans" cxnId="{E16FAF68-5C27-49DA-8A4F-1B5DC7258DEE}">
      <dgm:prSet/>
      <dgm:spPr/>
      <dgm:t>
        <a:bodyPr/>
        <a:lstStyle/>
        <a:p>
          <a:endParaRPr lang="es-MX"/>
        </a:p>
      </dgm:t>
    </dgm:pt>
    <dgm:pt modelId="{0633A2E5-C3E4-40A7-A84E-5E831589DBE0}" type="sibTrans" cxnId="{E16FAF68-5C27-49DA-8A4F-1B5DC7258DEE}">
      <dgm:prSet/>
      <dgm:spPr/>
      <dgm:t>
        <a:bodyPr/>
        <a:lstStyle/>
        <a:p>
          <a:endParaRPr lang="es-MX"/>
        </a:p>
      </dgm:t>
    </dgm:pt>
    <dgm:pt modelId="{1C31A853-89F4-417D-ACD4-CC15836D0304}">
      <dgm:prSet phldrT="[Texto]" custT="1"/>
      <dgm:spPr/>
      <dgm:t>
        <a:bodyPr/>
        <a:lstStyle/>
        <a:p>
          <a:r>
            <a:rPr lang="es-MX" sz="2400" b="1" dirty="0" smtClean="0"/>
            <a:t>Tiempos Mínimos de Conexión</a:t>
          </a:r>
          <a:endParaRPr lang="es-MX" sz="2400" b="1" dirty="0"/>
        </a:p>
      </dgm:t>
    </dgm:pt>
    <dgm:pt modelId="{CC91A3F6-E865-48EF-BF39-60FE32238A6E}" type="parTrans" cxnId="{D35C0F49-9316-4234-AB7D-D325B97BDB13}">
      <dgm:prSet/>
      <dgm:spPr/>
      <dgm:t>
        <a:bodyPr/>
        <a:lstStyle/>
        <a:p>
          <a:endParaRPr lang="es-MX"/>
        </a:p>
      </dgm:t>
    </dgm:pt>
    <dgm:pt modelId="{4BDE8BC9-C5DC-4D09-9587-36572F186686}" type="sibTrans" cxnId="{D35C0F49-9316-4234-AB7D-D325B97BDB13}">
      <dgm:prSet/>
      <dgm:spPr/>
      <dgm:t>
        <a:bodyPr/>
        <a:lstStyle/>
        <a:p>
          <a:endParaRPr lang="es-MX"/>
        </a:p>
      </dgm:t>
    </dgm:pt>
    <dgm:pt modelId="{25A5ABA4-ADF1-4EF7-977E-BC09F62A3B19}">
      <dgm:prSet phldrT="[Texto]" custT="1"/>
      <dgm:spPr/>
      <dgm:t>
        <a:bodyPr/>
        <a:lstStyle/>
        <a:p>
          <a:r>
            <a:rPr lang="es-MX" sz="2400" b="1" dirty="0" smtClean="0"/>
            <a:t>Mejores prácticas internacionales</a:t>
          </a:r>
          <a:endParaRPr lang="es-MX" sz="2400" b="1" dirty="0"/>
        </a:p>
      </dgm:t>
    </dgm:pt>
    <dgm:pt modelId="{097E0E62-7507-4BEC-ABA3-AC0BAF30D159}" type="parTrans" cxnId="{726170A8-C0C0-412E-B094-F2A8440B803E}">
      <dgm:prSet/>
      <dgm:spPr/>
      <dgm:t>
        <a:bodyPr/>
        <a:lstStyle/>
        <a:p>
          <a:endParaRPr lang="es-MX"/>
        </a:p>
      </dgm:t>
    </dgm:pt>
    <dgm:pt modelId="{EA9DA1F2-0CAE-43E8-AE39-A56D66D1CD4F}" type="sibTrans" cxnId="{726170A8-C0C0-412E-B094-F2A8440B803E}">
      <dgm:prSet/>
      <dgm:spPr/>
      <dgm:t>
        <a:bodyPr/>
        <a:lstStyle/>
        <a:p>
          <a:endParaRPr lang="es-MX"/>
        </a:p>
      </dgm:t>
    </dgm:pt>
    <dgm:pt modelId="{63F4C71C-9750-48C3-AAE8-7719DBE59026}">
      <dgm:prSet phldrT="[Texto]" custT="1"/>
      <dgm:spPr/>
      <dgm:t>
        <a:bodyPr/>
        <a:lstStyle/>
        <a:p>
          <a:r>
            <a:rPr lang="es-MX" sz="2400" b="1" dirty="0" err="1" smtClean="0"/>
            <a:t>Hub</a:t>
          </a:r>
          <a:endParaRPr lang="es-MX" sz="2400" b="1" dirty="0"/>
        </a:p>
      </dgm:t>
    </dgm:pt>
    <dgm:pt modelId="{52FF729F-B704-4363-9278-204BE138A91F}" type="parTrans" cxnId="{E4929F87-0574-4B4B-9038-03A6BF06CE10}">
      <dgm:prSet/>
      <dgm:spPr/>
      <dgm:t>
        <a:bodyPr/>
        <a:lstStyle/>
        <a:p>
          <a:endParaRPr lang="es-MX"/>
        </a:p>
      </dgm:t>
    </dgm:pt>
    <dgm:pt modelId="{DC3DCB08-1646-4D53-B145-14FFD8AB8279}" type="sibTrans" cxnId="{E4929F87-0574-4B4B-9038-03A6BF06CE10}">
      <dgm:prSet/>
      <dgm:spPr/>
      <dgm:t>
        <a:bodyPr/>
        <a:lstStyle/>
        <a:p>
          <a:endParaRPr lang="es-MX"/>
        </a:p>
      </dgm:t>
    </dgm:pt>
    <dgm:pt modelId="{88818365-16C9-4370-A0CB-E18142B49078}">
      <dgm:prSet phldrT="[Texto]" custT="1"/>
      <dgm:spPr/>
      <dgm:t>
        <a:bodyPr/>
        <a:lstStyle/>
        <a:p>
          <a:r>
            <a:rPr lang="es-MX" sz="2400" b="1" dirty="0" smtClean="0"/>
            <a:t>Eficiente y competitivo</a:t>
          </a:r>
          <a:endParaRPr lang="es-MX" sz="2400" b="1" dirty="0"/>
        </a:p>
      </dgm:t>
    </dgm:pt>
    <dgm:pt modelId="{301FC117-8BA8-424F-93E6-165E1969561C}" type="parTrans" cxnId="{5509A587-6B9E-4D1C-ACF8-8E96B00DFB24}">
      <dgm:prSet/>
      <dgm:spPr/>
      <dgm:t>
        <a:bodyPr/>
        <a:lstStyle/>
        <a:p>
          <a:endParaRPr lang="es-MX"/>
        </a:p>
      </dgm:t>
    </dgm:pt>
    <dgm:pt modelId="{1FE73393-9AF8-4FCA-824E-6685E90DF872}" type="sibTrans" cxnId="{5509A587-6B9E-4D1C-ACF8-8E96B00DFB24}">
      <dgm:prSet/>
      <dgm:spPr/>
      <dgm:t>
        <a:bodyPr/>
        <a:lstStyle/>
        <a:p>
          <a:endParaRPr lang="es-MX"/>
        </a:p>
      </dgm:t>
    </dgm:pt>
    <dgm:pt modelId="{F764F5C2-22C6-455F-9960-5800572B0D05}" type="pres">
      <dgm:prSet presAssocID="{5EB97FB0-BDA2-463C-8DB9-D59E0FE2AC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E6C81C4-48FF-4D6B-B9BD-90DD1E60239C}" type="pres">
      <dgm:prSet presAssocID="{8BFDFDBC-39E2-4AB5-83DD-BADC7FA40D9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02ABE6-1DE9-42D7-BFE0-13310D6C7F34}" type="pres">
      <dgm:prSet presAssocID="{8BFDFDBC-39E2-4AB5-83DD-BADC7FA40D9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6EECB5-0637-4AE1-96F7-057B3E40AEFB}" type="pres">
      <dgm:prSet presAssocID="{1C31A853-89F4-417D-ACD4-CC15836D0304}" presName="parentText2" presStyleLbl="node1" presStyleIdx="1" presStyleCnt="3" custLinFactNeighborY="106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910E64-9C03-4B24-9E10-D2444F7BB40A}" type="pres">
      <dgm:prSet presAssocID="{1C31A853-89F4-417D-ACD4-CC15836D0304}" presName="childText2" presStyleLbl="solidAlignAcc1" presStyleIdx="1" presStyleCnt="3" custLinFactNeighborY="5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78CB31-79B7-4E11-A591-B6D964F65FED}" type="pres">
      <dgm:prSet presAssocID="{63F4C71C-9750-48C3-AAE8-7719DBE59026}" presName="parentText3" presStyleLbl="node1" presStyleIdx="2" presStyleCnt="3" custLinFactNeighborY="1986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9CFE89-F1D9-4B90-A545-CA113D60D1F1}" type="pres">
      <dgm:prSet presAssocID="{63F4C71C-9750-48C3-AAE8-7719DBE59026}" presName="childText3" presStyleLbl="solidAlignAcc1" presStyleIdx="2" presStyleCnt="3" custLinFactNeighborY="8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F4DB54-FF68-4C24-BE3B-9A8F6C4C7359}" type="presOf" srcId="{25A5ABA4-ADF1-4EF7-977E-BC09F62A3B19}" destId="{51910E64-9C03-4B24-9E10-D2444F7BB40A}" srcOrd="0" destOrd="0" presId="urn:microsoft.com/office/officeart/2009/3/layout/IncreasingArrowsProcess"/>
    <dgm:cxn modelId="{A6CBB5F5-8A09-4C6B-9FEC-2591F7BCD351}" type="presOf" srcId="{1C31A853-89F4-417D-ACD4-CC15836D0304}" destId="{6C6EECB5-0637-4AE1-96F7-057B3E40AEFB}" srcOrd="0" destOrd="0" presId="urn:microsoft.com/office/officeart/2009/3/layout/IncreasingArrowsProcess"/>
    <dgm:cxn modelId="{D35C0F49-9316-4234-AB7D-D325B97BDB13}" srcId="{5EB97FB0-BDA2-463C-8DB9-D59E0FE2AC5A}" destId="{1C31A853-89F4-417D-ACD4-CC15836D0304}" srcOrd="1" destOrd="0" parTransId="{CC91A3F6-E865-48EF-BF39-60FE32238A6E}" sibTransId="{4BDE8BC9-C5DC-4D09-9587-36572F186686}"/>
    <dgm:cxn modelId="{189E1D95-9BBE-4278-970A-ABC62095E8AC}" type="presOf" srcId="{5EB97FB0-BDA2-463C-8DB9-D59E0FE2AC5A}" destId="{F764F5C2-22C6-455F-9960-5800572B0D05}" srcOrd="0" destOrd="0" presId="urn:microsoft.com/office/officeart/2009/3/layout/IncreasingArrowsProcess"/>
    <dgm:cxn modelId="{326219A1-5BB5-4F87-8D4A-75118CE92D55}" type="presOf" srcId="{88818365-16C9-4370-A0CB-E18142B49078}" destId="{219CFE89-F1D9-4B90-A545-CA113D60D1F1}" srcOrd="0" destOrd="0" presId="urn:microsoft.com/office/officeart/2009/3/layout/IncreasingArrowsProcess"/>
    <dgm:cxn modelId="{5509A587-6B9E-4D1C-ACF8-8E96B00DFB24}" srcId="{63F4C71C-9750-48C3-AAE8-7719DBE59026}" destId="{88818365-16C9-4370-A0CB-E18142B49078}" srcOrd="0" destOrd="0" parTransId="{301FC117-8BA8-424F-93E6-165E1969561C}" sibTransId="{1FE73393-9AF8-4FCA-824E-6685E90DF872}"/>
    <dgm:cxn modelId="{726170A8-C0C0-412E-B094-F2A8440B803E}" srcId="{1C31A853-89F4-417D-ACD4-CC15836D0304}" destId="{25A5ABA4-ADF1-4EF7-977E-BC09F62A3B19}" srcOrd="0" destOrd="0" parTransId="{097E0E62-7507-4BEC-ABA3-AC0BAF30D159}" sibTransId="{EA9DA1F2-0CAE-43E8-AE39-A56D66D1CD4F}"/>
    <dgm:cxn modelId="{6ADA9681-4019-4E01-BCF6-AAB42ADAECBC}" type="presOf" srcId="{910DD90A-4F1E-4013-B695-2942D49817EB}" destId="{3F02ABE6-1DE9-42D7-BFE0-13310D6C7F34}" srcOrd="0" destOrd="0" presId="urn:microsoft.com/office/officeart/2009/3/layout/IncreasingArrowsProcess"/>
    <dgm:cxn modelId="{E16FAF68-5C27-49DA-8A4F-1B5DC7258DEE}" srcId="{8BFDFDBC-39E2-4AB5-83DD-BADC7FA40D9C}" destId="{910DD90A-4F1E-4013-B695-2942D49817EB}" srcOrd="0" destOrd="0" parTransId="{39C2F525-ADF3-4825-B345-F3C058D9F6BC}" sibTransId="{0633A2E5-C3E4-40A7-A84E-5E831589DBE0}"/>
    <dgm:cxn modelId="{B944BDF4-B08B-4AD0-AF5D-5813CA999298}" type="presOf" srcId="{63F4C71C-9750-48C3-AAE8-7719DBE59026}" destId="{1078CB31-79B7-4E11-A591-B6D964F65FED}" srcOrd="0" destOrd="0" presId="urn:microsoft.com/office/officeart/2009/3/layout/IncreasingArrowsProcess"/>
    <dgm:cxn modelId="{A0FD6B57-E9F2-4FA7-B733-B450D1D474E3}" srcId="{5EB97FB0-BDA2-463C-8DB9-D59E0FE2AC5A}" destId="{8BFDFDBC-39E2-4AB5-83DD-BADC7FA40D9C}" srcOrd="0" destOrd="0" parTransId="{8C556B44-38EA-44EE-BF0E-5C914E0100F0}" sibTransId="{ADF09144-9A88-440A-93FF-812490DC3B66}"/>
    <dgm:cxn modelId="{E4929F87-0574-4B4B-9038-03A6BF06CE10}" srcId="{5EB97FB0-BDA2-463C-8DB9-D59E0FE2AC5A}" destId="{63F4C71C-9750-48C3-AAE8-7719DBE59026}" srcOrd="2" destOrd="0" parTransId="{52FF729F-B704-4363-9278-204BE138A91F}" sibTransId="{DC3DCB08-1646-4D53-B145-14FFD8AB8279}"/>
    <dgm:cxn modelId="{3EE81ADD-F82D-469A-B363-A0E71A467BAD}" type="presOf" srcId="{8BFDFDBC-39E2-4AB5-83DD-BADC7FA40D9C}" destId="{9E6C81C4-48FF-4D6B-B9BD-90DD1E60239C}" srcOrd="0" destOrd="0" presId="urn:microsoft.com/office/officeart/2009/3/layout/IncreasingArrowsProcess"/>
    <dgm:cxn modelId="{FA6EDC92-C04D-44B9-9F00-0D2961C339A7}" type="presParOf" srcId="{F764F5C2-22C6-455F-9960-5800572B0D05}" destId="{9E6C81C4-48FF-4D6B-B9BD-90DD1E60239C}" srcOrd="0" destOrd="0" presId="urn:microsoft.com/office/officeart/2009/3/layout/IncreasingArrowsProcess"/>
    <dgm:cxn modelId="{22992713-11B6-4700-BCD0-9940D8F2995E}" type="presParOf" srcId="{F764F5C2-22C6-455F-9960-5800572B0D05}" destId="{3F02ABE6-1DE9-42D7-BFE0-13310D6C7F34}" srcOrd="1" destOrd="0" presId="urn:microsoft.com/office/officeart/2009/3/layout/IncreasingArrowsProcess"/>
    <dgm:cxn modelId="{C5F5DFA5-8687-4472-96E3-D8C090E055AE}" type="presParOf" srcId="{F764F5C2-22C6-455F-9960-5800572B0D05}" destId="{6C6EECB5-0637-4AE1-96F7-057B3E40AEFB}" srcOrd="2" destOrd="0" presId="urn:microsoft.com/office/officeart/2009/3/layout/IncreasingArrowsProcess"/>
    <dgm:cxn modelId="{84F3DE18-2AA8-46A3-B33B-76ADC29D438F}" type="presParOf" srcId="{F764F5C2-22C6-455F-9960-5800572B0D05}" destId="{51910E64-9C03-4B24-9E10-D2444F7BB40A}" srcOrd="3" destOrd="0" presId="urn:microsoft.com/office/officeart/2009/3/layout/IncreasingArrowsProcess"/>
    <dgm:cxn modelId="{D6C8525F-C073-406D-B108-D55104CF4514}" type="presParOf" srcId="{F764F5C2-22C6-455F-9960-5800572B0D05}" destId="{1078CB31-79B7-4E11-A591-B6D964F65FED}" srcOrd="4" destOrd="0" presId="urn:microsoft.com/office/officeart/2009/3/layout/IncreasingArrowsProcess"/>
    <dgm:cxn modelId="{BA0F318F-1A96-4CCB-873A-CFADBEB5BF4E}" type="presParOf" srcId="{F764F5C2-22C6-455F-9960-5800572B0D05}" destId="{219CFE89-F1D9-4B90-A545-CA113D60D1F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73F51-732C-4F0C-9E46-1219CCABF21E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103D7CF7-7B9B-4756-8889-39790BED1E46}">
      <dgm:prSet phldrT="[Texto]"/>
      <dgm:spPr/>
      <dgm:t>
        <a:bodyPr/>
        <a:lstStyle/>
        <a:p>
          <a:r>
            <a:rPr lang="es-MX" dirty="0" smtClean="0"/>
            <a:t>41</a:t>
          </a:r>
          <a:endParaRPr lang="es-MX" dirty="0"/>
        </a:p>
      </dgm:t>
    </dgm:pt>
    <dgm:pt modelId="{80F5FC6C-B710-4182-BD7D-B6108CBB8828}" type="parTrans" cxnId="{65BEB185-0312-4479-B21C-4C1C13F478C6}">
      <dgm:prSet/>
      <dgm:spPr/>
      <dgm:t>
        <a:bodyPr/>
        <a:lstStyle/>
        <a:p>
          <a:endParaRPr lang="es-MX"/>
        </a:p>
      </dgm:t>
    </dgm:pt>
    <dgm:pt modelId="{87C2A72D-84A4-43D4-B2D1-F5CC7C5D296A}" type="sibTrans" cxnId="{65BEB185-0312-4479-B21C-4C1C13F478C6}">
      <dgm:prSet/>
      <dgm:spPr/>
      <dgm:t>
        <a:bodyPr/>
        <a:lstStyle/>
        <a:p>
          <a:endParaRPr lang="es-MX"/>
        </a:p>
      </dgm:t>
    </dgm:pt>
    <dgm:pt modelId="{46FB7754-891B-4BD4-B8AB-5017D2BFDA8F}">
      <dgm:prSet phldrT="[Texto]"/>
      <dgm:spPr/>
      <dgm:t>
        <a:bodyPr/>
        <a:lstStyle/>
        <a:p>
          <a:r>
            <a:rPr lang="es-MX" dirty="0" smtClean="0"/>
            <a:t>16</a:t>
          </a:r>
          <a:endParaRPr lang="es-MX" dirty="0"/>
        </a:p>
      </dgm:t>
    </dgm:pt>
    <dgm:pt modelId="{CA2DB2AE-8EBE-4FBE-A783-7B814A5E63E6}" type="parTrans" cxnId="{DB9B7C46-9020-4D99-9BDF-A6D8EAECC6DD}">
      <dgm:prSet/>
      <dgm:spPr/>
      <dgm:t>
        <a:bodyPr/>
        <a:lstStyle/>
        <a:p>
          <a:endParaRPr lang="es-MX"/>
        </a:p>
      </dgm:t>
    </dgm:pt>
    <dgm:pt modelId="{545B19B1-393F-457B-B526-568A62CEAC87}" type="sibTrans" cxnId="{DB9B7C46-9020-4D99-9BDF-A6D8EAECC6DD}">
      <dgm:prSet/>
      <dgm:spPr/>
      <dgm:t>
        <a:bodyPr/>
        <a:lstStyle/>
        <a:p>
          <a:endParaRPr lang="es-MX"/>
        </a:p>
      </dgm:t>
    </dgm:pt>
    <dgm:pt modelId="{89677F22-2348-4537-BEB9-A36A1468B598}">
      <dgm:prSet phldrT="[Texto]"/>
      <dgm:spPr/>
      <dgm:t>
        <a:bodyPr/>
        <a:lstStyle/>
        <a:p>
          <a:r>
            <a:rPr lang="es-MX" dirty="0" smtClean="0"/>
            <a:t>57</a:t>
          </a:r>
          <a:endParaRPr lang="es-MX" dirty="0"/>
        </a:p>
      </dgm:t>
    </dgm:pt>
    <dgm:pt modelId="{998FCB8D-59BB-4292-B244-8E0F876831C6}" type="parTrans" cxnId="{FC798FB3-5069-4EF4-979E-1AE31F9055E4}">
      <dgm:prSet/>
      <dgm:spPr/>
      <dgm:t>
        <a:bodyPr/>
        <a:lstStyle/>
        <a:p>
          <a:endParaRPr lang="es-MX"/>
        </a:p>
      </dgm:t>
    </dgm:pt>
    <dgm:pt modelId="{4D5955C3-5648-49E3-A9FA-8A905350C220}" type="sibTrans" cxnId="{FC798FB3-5069-4EF4-979E-1AE31F9055E4}">
      <dgm:prSet/>
      <dgm:spPr/>
      <dgm:t>
        <a:bodyPr/>
        <a:lstStyle/>
        <a:p>
          <a:endParaRPr lang="es-MX"/>
        </a:p>
      </dgm:t>
    </dgm:pt>
    <dgm:pt modelId="{6ABA7A0D-60DF-430B-9E69-C6DB7DE10B75}" type="pres">
      <dgm:prSet presAssocID="{02973F51-732C-4F0C-9E46-1219CCABF21E}" presName="linearFlow" presStyleCnt="0">
        <dgm:presLayoutVars>
          <dgm:dir/>
          <dgm:resizeHandles val="exact"/>
        </dgm:presLayoutVars>
      </dgm:prSet>
      <dgm:spPr/>
    </dgm:pt>
    <dgm:pt modelId="{27CA8BBA-11DD-4CB0-A8E1-A3B994164E9D}" type="pres">
      <dgm:prSet presAssocID="{103D7CF7-7B9B-4756-8889-39790BED1E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D0C755-4B89-4B3C-B345-784717838FAC}" type="pres">
      <dgm:prSet presAssocID="{87C2A72D-84A4-43D4-B2D1-F5CC7C5D296A}" presName="spacerL" presStyleCnt="0"/>
      <dgm:spPr/>
    </dgm:pt>
    <dgm:pt modelId="{9E5DC7ED-52EB-4046-9E60-DC5771EA7135}" type="pres">
      <dgm:prSet presAssocID="{87C2A72D-84A4-43D4-B2D1-F5CC7C5D296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EC0BFA34-347C-4289-95D0-9D5FE8ED5502}" type="pres">
      <dgm:prSet presAssocID="{87C2A72D-84A4-43D4-B2D1-F5CC7C5D296A}" presName="spacerR" presStyleCnt="0"/>
      <dgm:spPr/>
    </dgm:pt>
    <dgm:pt modelId="{B28A2F65-583C-4724-B4EF-5B56A72552A2}" type="pres">
      <dgm:prSet presAssocID="{46FB7754-891B-4BD4-B8AB-5017D2BFDA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89E84C-BDBF-4C23-90AE-19DBEEBA4DD6}" type="pres">
      <dgm:prSet presAssocID="{545B19B1-393F-457B-B526-568A62CEAC87}" presName="spacerL" presStyleCnt="0"/>
      <dgm:spPr/>
    </dgm:pt>
    <dgm:pt modelId="{A22762A7-43FB-498D-B6D1-AAC0F5FDAB42}" type="pres">
      <dgm:prSet presAssocID="{545B19B1-393F-457B-B526-568A62CEAC87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253C9B5-5900-4852-AC27-8B7ACDA9D681}" type="pres">
      <dgm:prSet presAssocID="{545B19B1-393F-457B-B526-568A62CEAC87}" presName="spacerR" presStyleCnt="0"/>
      <dgm:spPr/>
    </dgm:pt>
    <dgm:pt modelId="{A068D59E-5B2F-4454-9CFC-0A66C2F4DADC}" type="pres">
      <dgm:prSet presAssocID="{89677F22-2348-4537-BEB9-A36A1468B5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CD37A3-4484-4979-9143-D076825B14E8}" type="presOf" srcId="{46FB7754-891B-4BD4-B8AB-5017D2BFDA8F}" destId="{B28A2F65-583C-4724-B4EF-5B56A72552A2}" srcOrd="0" destOrd="0" presId="urn:microsoft.com/office/officeart/2005/8/layout/equation1"/>
    <dgm:cxn modelId="{9E83E4F7-F164-43CA-A964-C142F0B99313}" type="presOf" srcId="{02973F51-732C-4F0C-9E46-1219CCABF21E}" destId="{6ABA7A0D-60DF-430B-9E69-C6DB7DE10B75}" srcOrd="0" destOrd="0" presId="urn:microsoft.com/office/officeart/2005/8/layout/equation1"/>
    <dgm:cxn modelId="{3E090173-99AF-4B4B-A4CD-A3E7DBC58A2D}" type="presOf" srcId="{545B19B1-393F-457B-B526-568A62CEAC87}" destId="{A22762A7-43FB-498D-B6D1-AAC0F5FDAB42}" srcOrd="0" destOrd="0" presId="urn:microsoft.com/office/officeart/2005/8/layout/equation1"/>
    <dgm:cxn modelId="{4AD54AF8-362A-4439-AB12-9A8D32411FCF}" type="presOf" srcId="{103D7CF7-7B9B-4756-8889-39790BED1E46}" destId="{27CA8BBA-11DD-4CB0-A8E1-A3B994164E9D}" srcOrd="0" destOrd="0" presId="urn:microsoft.com/office/officeart/2005/8/layout/equation1"/>
    <dgm:cxn modelId="{65BEB185-0312-4479-B21C-4C1C13F478C6}" srcId="{02973F51-732C-4F0C-9E46-1219CCABF21E}" destId="{103D7CF7-7B9B-4756-8889-39790BED1E46}" srcOrd="0" destOrd="0" parTransId="{80F5FC6C-B710-4182-BD7D-B6108CBB8828}" sibTransId="{87C2A72D-84A4-43D4-B2D1-F5CC7C5D296A}"/>
    <dgm:cxn modelId="{FC798FB3-5069-4EF4-979E-1AE31F9055E4}" srcId="{02973F51-732C-4F0C-9E46-1219CCABF21E}" destId="{89677F22-2348-4537-BEB9-A36A1468B598}" srcOrd="2" destOrd="0" parTransId="{998FCB8D-59BB-4292-B244-8E0F876831C6}" sibTransId="{4D5955C3-5648-49E3-A9FA-8A905350C220}"/>
    <dgm:cxn modelId="{DB9B7C46-9020-4D99-9BDF-A6D8EAECC6DD}" srcId="{02973F51-732C-4F0C-9E46-1219CCABF21E}" destId="{46FB7754-891B-4BD4-B8AB-5017D2BFDA8F}" srcOrd="1" destOrd="0" parTransId="{CA2DB2AE-8EBE-4FBE-A783-7B814A5E63E6}" sibTransId="{545B19B1-393F-457B-B526-568A62CEAC87}"/>
    <dgm:cxn modelId="{A67264B4-F848-4EDA-A5C2-2FD19050F4BA}" type="presOf" srcId="{89677F22-2348-4537-BEB9-A36A1468B598}" destId="{A068D59E-5B2F-4454-9CFC-0A66C2F4DADC}" srcOrd="0" destOrd="0" presId="urn:microsoft.com/office/officeart/2005/8/layout/equation1"/>
    <dgm:cxn modelId="{2104560B-4267-4951-BB24-355F9BCCAE34}" type="presOf" srcId="{87C2A72D-84A4-43D4-B2D1-F5CC7C5D296A}" destId="{9E5DC7ED-52EB-4046-9E60-DC5771EA7135}" srcOrd="0" destOrd="0" presId="urn:microsoft.com/office/officeart/2005/8/layout/equation1"/>
    <dgm:cxn modelId="{E056D390-F32F-4D19-A09F-977A549ABAB2}" type="presParOf" srcId="{6ABA7A0D-60DF-430B-9E69-C6DB7DE10B75}" destId="{27CA8BBA-11DD-4CB0-A8E1-A3B994164E9D}" srcOrd="0" destOrd="0" presId="urn:microsoft.com/office/officeart/2005/8/layout/equation1"/>
    <dgm:cxn modelId="{8C74032E-C1A6-4106-91C9-F1C3D97D186C}" type="presParOf" srcId="{6ABA7A0D-60DF-430B-9E69-C6DB7DE10B75}" destId="{D8D0C755-4B89-4B3C-B345-784717838FAC}" srcOrd="1" destOrd="0" presId="urn:microsoft.com/office/officeart/2005/8/layout/equation1"/>
    <dgm:cxn modelId="{D185C672-88A2-4F60-A438-5225D00AEA74}" type="presParOf" srcId="{6ABA7A0D-60DF-430B-9E69-C6DB7DE10B75}" destId="{9E5DC7ED-52EB-4046-9E60-DC5771EA7135}" srcOrd="2" destOrd="0" presId="urn:microsoft.com/office/officeart/2005/8/layout/equation1"/>
    <dgm:cxn modelId="{2A73A20E-2FF2-4F84-8635-5A6F4F0226BA}" type="presParOf" srcId="{6ABA7A0D-60DF-430B-9E69-C6DB7DE10B75}" destId="{EC0BFA34-347C-4289-95D0-9D5FE8ED5502}" srcOrd="3" destOrd="0" presId="urn:microsoft.com/office/officeart/2005/8/layout/equation1"/>
    <dgm:cxn modelId="{13574E79-A7DE-4283-ADF7-F14A21B4FCF5}" type="presParOf" srcId="{6ABA7A0D-60DF-430B-9E69-C6DB7DE10B75}" destId="{B28A2F65-583C-4724-B4EF-5B56A72552A2}" srcOrd="4" destOrd="0" presId="urn:microsoft.com/office/officeart/2005/8/layout/equation1"/>
    <dgm:cxn modelId="{EA5A9061-C937-42F3-BA06-E6032AA1A849}" type="presParOf" srcId="{6ABA7A0D-60DF-430B-9E69-C6DB7DE10B75}" destId="{EA89E84C-BDBF-4C23-90AE-19DBEEBA4DD6}" srcOrd="5" destOrd="0" presId="urn:microsoft.com/office/officeart/2005/8/layout/equation1"/>
    <dgm:cxn modelId="{BBA4D248-DD3B-4B82-BF2F-CD5FFAECF55A}" type="presParOf" srcId="{6ABA7A0D-60DF-430B-9E69-C6DB7DE10B75}" destId="{A22762A7-43FB-498D-B6D1-AAC0F5FDAB42}" srcOrd="6" destOrd="0" presId="urn:microsoft.com/office/officeart/2005/8/layout/equation1"/>
    <dgm:cxn modelId="{FADD52DE-92E4-46A8-9D6E-688354F88649}" type="presParOf" srcId="{6ABA7A0D-60DF-430B-9E69-C6DB7DE10B75}" destId="{4253C9B5-5900-4852-AC27-8B7ACDA9D681}" srcOrd="7" destOrd="0" presId="urn:microsoft.com/office/officeart/2005/8/layout/equation1"/>
    <dgm:cxn modelId="{4D07D019-78FB-47AF-8107-F002FA809D9C}" type="presParOf" srcId="{6ABA7A0D-60DF-430B-9E69-C6DB7DE10B75}" destId="{A068D59E-5B2F-4454-9CFC-0A66C2F4DAD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E701C-A21C-4330-A164-EF97E93093C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D9D44067-B34F-430E-AAFA-0294B0A3FD17}">
      <dgm:prSet phldrT="[Texto]" custT="1"/>
      <dgm:spPr/>
      <dgm:t>
        <a:bodyPr/>
        <a:lstStyle/>
        <a:p>
          <a:pPr algn="l"/>
          <a:r>
            <a:rPr lang="es-MX" sz="2400" b="1" dirty="0" smtClean="0"/>
            <a:t>Nacional</a:t>
          </a:r>
          <a:endParaRPr lang="es-MX" sz="2400" b="1" dirty="0"/>
        </a:p>
      </dgm:t>
    </dgm:pt>
    <dgm:pt modelId="{B7368FFE-0EAA-4B47-AD6A-13D5739D88DA}" type="parTrans" cxnId="{11776D16-EC90-407D-937A-9221BE91B007}">
      <dgm:prSet/>
      <dgm:spPr/>
      <dgm:t>
        <a:bodyPr/>
        <a:lstStyle/>
        <a:p>
          <a:endParaRPr lang="es-MX" sz="2400" b="1"/>
        </a:p>
      </dgm:t>
    </dgm:pt>
    <dgm:pt modelId="{4A59A483-853F-4606-81CD-4235185B6AC1}" type="sibTrans" cxnId="{11776D16-EC90-407D-937A-9221BE91B007}">
      <dgm:prSet/>
      <dgm:spPr/>
      <dgm:t>
        <a:bodyPr/>
        <a:lstStyle/>
        <a:p>
          <a:endParaRPr lang="es-MX" sz="2400" b="1"/>
        </a:p>
      </dgm:t>
    </dgm:pt>
    <dgm:pt modelId="{E197442D-AA05-40FD-A00D-2045E91DC445}">
      <dgm:prSet phldrT="[Texto]" custT="1"/>
      <dgm:spPr/>
      <dgm:t>
        <a:bodyPr/>
        <a:lstStyle/>
        <a:p>
          <a:pPr algn="l"/>
          <a:r>
            <a:rPr lang="es-MX" sz="2400" b="1" dirty="0" smtClean="0"/>
            <a:t>Internacional</a:t>
          </a:r>
          <a:endParaRPr lang="es-MX" sz="2400" b="1" dirty="0"/>
        </a:p>
      </dgm:t>
    </dgm:pt>
    <dgm:pt modelId="{EACA9575-CEE0-48E2-BABD-2025D14DDF83}" type="parTrans" cxnId="{A46CB9B9-4831-4CE7-9E4E-36B26CC1EDE4}">
      <dgm:prSet/>
      <dgm:spPr/>
      <dgm:t>
        <a:bodyPr/>
        <a:lstStyle/>
        <a:p>
          <a:endParaRPr lang="es-MX" sz="2400" b="1"/>
        </a:p>
      </dgm:t>
    </dgm:pt>
    <dgm:pt modelId="{2B4D412E-A78D-4B47-BEF1-99E80B17A1D2}" type="sibTrans" cxnId="{A46CB9B9-4831-4CE7-9E4E-36B26CC1EDE4}">
      <dgm:prSet/>
      <dgm:spPr/>
      <dgm:t>
        <a:bodyPr/>
        <a:lstStyle/>
        <a:p>
          <a:endParaRPr lang="es-MX" sz="2400" b="1"/>
        </a:p>
      </dgm:t>
    </dgm:pt>
    <dgm:pt modelId="{4B27DFEB-3064-4423-BB2B-604B8B5D7FD7}">
      <dgm:prSet phldrT="[Texto]" custT="1"/>
      <dgm:spPr/>
      <dgm:t>
        <a:bodyPr/>
        <a:lstStyle/>
        <a:p>
          <a:pPr algn="ctr"/>
          <a:r>
            <a:rPr lang="es-MX" sz="2400" b="1" dirty="0" smtClean="0"/>
            <a:t>Totales</a:t>
          </a:r>
          <a:endParaRPr lang="es-MX" sz="2400" b="1" dirty="0"/>
        </a:p>
      </dgm:t>
    </dgm:pt>
    <dgm:pt modelId="{9A72973F-8BC2-4D40-8B82-EDF8AAF7D2E9}" type="parTrans" cxnId="{4DE1DAF4-DD6D-4F65-A5FC-9435B6B8443E}">
      <dgm:prSet/>
      <dgm:spPr/>
      <dgm:t>
        <a:bodyPr/>
        <a:lstStyle/>
        <a:p>
          <a:endParaRPr lang="es-MX" sz="2400" b="1"/>
        </a:p>
      </dgm:t>
    </dgm:pt>
    <dgm:pt modelId="{93BD59F6-775C-49C4-AEFE-D43EF8365E16}" type="sibTrans" cxnId="{4DE1DAF4-DD6D-4F65-A5FC-9435B6B8443E}">
      <dgm:prSet/>
      <dgm:spPr/>
      <dgm:t>
        <a:bodyPr/>
        <a:lstStyle/>
        <a:p>
          <a:endParaRPr lang="es-MX" sz="2400" b="1"/>
        </a:p>
      </dgm:t>
    </dgm:pt>
    <dgm:pt modelId="{815E324E-FC2A-4A0B-AB71-E00D932F70F5}" type="pres">
      <dgm:prSet presAssocID="{8A7E701C-A21C-4330-A164-EF97E93093C8}" presName="Name0" presStyleCnt="0">
        <dgm:presLayoutVars>
          <dgm:dir/>
          <dgm:resizeHandles val="exact"/>
        </dgm:presLayoutVars>
      </dgm:prSet>
      <dgm:spPr/>
    </dgm:pt>
    <dgm:pt modelId="{319FB859-9806-439C-BC5E-519A03DE071F}" type="pres">
      <dgm:prSet presAssocID="{D9D44067-B34F-430E-AAFA-0294B0A3FD17}" presName="parTxOnly" presStyleLbl="node1" presStyleIdx="0" presStyleCnt="3" custScaleX="87976" custScaleY="416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DD4A28-C266-4DE4-8923-8E0BFC360F41}" type="pres">
      <dgm:prSet presAssocID="{4A59A483-853F-4606-81CD-4235185B6AC1}" presName="parSpace" presStyleCnt="0"/>
      <dgm:spPr/>
    </dgm:pt>
    <dgm:pt modelId="{4200A028-EEF8-46D9-BF86-DF4080203F80}" type="pres">
      <dgm:prSet presAssocID="{E197442D-AA05-40FD-A00D-2045E91DC445}" presName="parTxOnly" presStyleLbl="node1" presStyleIdx="1" presStyleCnt="3" custScaleY="416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48C3A8-E6C6-4189-B25A-51BAB5BDF076}" type="pres">
      <dgm:prSet presAssocID="{2B4D412E-A78D-4B47-BEF1-99E80B17A1D2}" presName="parSpace" presStyleCnt="0"/>
      <dgm:spPr/>
    </dgm:pt>
    <dgm:pt modelId="{BA784369-014E-4A19-9412-8957AFB7A9F8}" type="pres">
      <dgm:prSet presAssocID="{4B27DFEB-3064-4423-BB2B-604B8B5D7FD7}" presName="parTxOnly" presStyleLbl="node1" presStyleIdx="2" presStyleCnt="3" custScaleX="60533" custScaleY="416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952469-AD31-4E35-997B-3E37DB0D77D5}" type="presOf" srcId="{8A7E701C-A21C-4330-A164-EF97E93093C8}" destId="{815E324E-FC2A-4A0B-AB71-E00D932F70F5}" srcOrd="0" destOrd="0" presId="urn:microsoft.com/office/officeart/2005/8/layout/hChevron3"/>
    <dgm:cxn modelId="{5B3A637E-6C03-4575-A062-E139F63A2968}" type="presOf" srcId="{4B27DFEB-3064-4423-BB2B-604B8B5D7FD7}" destId="{BA784369-014E-4A19-9412-8957AFB7A9F8}" srcOrd="0" destOrd="0" presId="urn:microsoft.com/office/officeart/2005/8/layout/hChevron3"/>
    <dgm:cxn modelId="{11776D16-EC90-407D-937A-9221BE91B007}" srcId="{8A7E701C-A21C-4330-A164-EF97E93093C8}" destId="{D9D44067-B34F-430E-AAFA-0294B0A3FD17}" srcOrd="0" destOrd="0" parTransId="{B7368FFE-0EAA-4B47-AD6A-13D5739D88DA}" sibTransId="{4A59A483-853F-4606-81CD-4235185B6AC1}"/>
    <dgm:cxn modelId="{A46CB9B9-4831-4CE7-9E4E-36B26CC1EDE4}" srcId="{8A7E701C-A21C-4330-A164-EF97E93093C8}" destId="{E197442D-AA05-40FD-A00D-2045E91DC445}" srcOrd="1" destOrd="0" parTransId="{EACA9575-CEE0-48E2-BABD-2025D14DDF83}" sibTransId="{2B4D412E-A78D-4B47-BEF1-99E80B17A1D2}"/>
    <dgm:cxn modelId="{4DE1DAF4-DD6D-4F65-A5FC-9435B6B8443E}" srcId="{8A7E701C-A21C-4330-A164-EF97E93093C8}" destId="{4B27DFEB-3064-4423-BB2B-604B8B5D7FD7}" srcOrd="2" destOrd="0" parTransId="{9A72973F-8BC2-4D40-8B82-EDF8AAF7D2E9}" sibTransId="{93BD59F6-775C-49C4-AEFE-D43EF8365E16}"/>
    <dgm:cxn modelId="{DC658D64-39EA-4A1A-B719-BC7010A360DB}" type="presOf" srcId="{E197442D-AA05-40FD-A00D-2045E91DC445}" destId="{4200A028-EEF8-46D9-BF86-DF4080203F80}" srcOrd="0" destOrd="0" presId="urn:microsoft.com/office/officeart/2005/8/layout/hChevron3"/>
    <dgm:cxn modelId="{A5D7A43D-E81F-4AD1-8D24-8AED4F714F99}" type="presOf" srcId="{D9D44067-B34F-430E-AAFA-0294B0A3FD17}" destId="{319FB859-9806-439C-BC5E-519A03DE071F}" srcOrd="0" destOrd="0" presId="urn:microsoft.com/office/officeart/2005/8/layout/hChevron3"/>
    <dgm:cxn modelId="{6E2AFF02-0831-43BB-AA53-7940FEB8AA05}" type="presParOf" srcId="{815E324E-FC2A-4A0B-AB71-E00D932F70F5}" destId="{319FB859-9806-439C-BC5E-519A03DE071F}" srcOrd="0" destOrd="0" presId="urn:microsoft.com/office/officeart/2005/8/layout/hChevron3"/>
    <dgm:cxn modelId="{4E4DBFB3-E2F6-4F42-85B5-39FB439D7EB8}" type="presParOf" srcId="{815E324E-FC2A-4A0B-AB71-E00D932F70F5}" destId="{BBDD4A28-C266-4DE4-8923-8E0BFC360F41}" srcOrd="1" destOrd="0" presId="urn:microsoft.com/office/officeart/2005/8/layout/hChevron3"/>
    <dgm:cxn modelId="{BC938168-434F-4473-B236-0470E12BC170}" type="presParOf" srcId="{815E324E-FC2A-4A0B-AB71-E00D932F70F5}" destId="{4200A028-EEF8-46D9-BF86-DF4080203F80}" srcOrd="2" destOrd="0" presId="urn:microsoft.com/office/officeart/2005/8/layout/hChevron3"/>
    <dgm:cxn modelId="{479B38CE-B1BD-483B-8D6E-C79036B671CD}" type="presParOf" srcId="{815E324E-FC2A-4A0B-AB71-E00D932F70F5}" destId="{F748C3A8-E6C6-4189-B25A-51BAB5BDF076}" srcOrd="3" destOrd="0" presId="urn:microsoft.com/office/officeart/2005/8/layout/hChevron3"/>
    <dgm:cxn modelId="{7454927D-DF5F-418C-A128-665E20CE0E4D}" type="presParOf" srcId="{815E324E-FC2A-4A0B-AB71-E00D932F70F5}" destId="{BA784369-014E-4A19-9412-8957AFB7A9F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9BC9A-1C99-4CAD-BB6E-CAA04A6A099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2BE325E-CF97-4A4D-B17E-0AB42BBC953A}">
      <dgm:prSet phldrT="[Texto]" custT="1"/>
      <dgm:spPr/>
      <dgm:t>
        <a:bodyPr/>
        <a:lstStyle/>
        <a:p>
          <a:r>
            <a:rPr lang="es-MX" sz="2200" dirty="0" err="1" smtClean="0"/>
            <a:t>Aeromexico</a:t>
          </a:r>
          <a:r>
            <a:rPr lang="es-MX" sz="2200" dirty="0" smtClean="0"/>
            <a:t> 7</a:t>
          </a:r>
          <a:endParaRPr lang="es-MX" sz="2200" dirty="0"/>
        </a:p>
      </dgm:t>
    </dgm:pt>
    <dgm:pt modelId="{E4096F28-C8DD-422D-8099-6792A2A4F012}" type="parTrans" cxnId="{DE8B82D7-330C-4ABE-85BB-45C55CCD54FE}">
      <dgm:prSet/>
      <dgm:spPr/>
      <dgm:t>
        <a:bodyPr/>
        <a:lstStyle/>
        <a:p>
          <a:endParaRPr lang="es-MX" sz="2200"/>
        </a:p>
      </dgm:t>
    </dgm:pt>
    <dgm:pt modelId="{4B938343-B01E-40C6-848B-2D4635FE8D42}" type="sibTrans" cxnId="{DE8B82D7-330C-4ABE-85BB-45C55CCD54FE}">
      <dgm:prSet/>
      <dgm:spPr/>
      <dgm:t>
        <a:bodyPr/>
        <a:lstStyle/>
        <a:p>
          <a:endParaRPr lang="es-MX" sz="2200"/>
        </a:p>
      </dgm:t>
    </dgm:pt>
    <dgm:pt modelId="{34B775E9-5E12-48FE-8311-1F414184EFC1}">
      <dgm:prSet phldrT="[Texto]" custT="1"/>
      <dgm:spPr/>
      <dgm:t>
        <a:bodyPr/>
        <a:lstStyle/>
        <a:p>
          <a:r>
            <a:rPr lang="es-MX" sz="2200" dirty="0" err="1" smtClean="0"/>
            <a:t>Volaris</a:t>
          </a:r>
          <a:r>
            <a:rPr lang="es-MX" sz="2200" dirty="0" smtClean="0"/>
            <a:t> 16</a:t>
          </a:r>
          <a:endParaRPr lang="es-MX" sz="2200" dirty="0"/>
        </a:p>
      </dgm:t>
    </dgm:pt>
    <dgm:pt modelId="{4B3D0137-5666-4329-BF23-DCEB6993D01A}" type="parTrans" cxnId="{E36B3749-F4F1-4F94-91C9-118E717CE8D5}">
      <dgm:prSet/>
      <dgm:spPr/>
      <dgm:t>
        <a:bodyPr/>
        <a:lstStyle/>
        <a:p>
          <a:endParaRPr lang="es-MX" sz="2200"/>
        </a:p>
      </dgm:t>
    </dgm:pt>
    <dgm:pt modelId="{9DB225D9-3C8B-41C2-B8D4-A52D6C44B700}" type="sibTrans" cxnId="{E36B3749-F4F1-4F94-91C9-118E717CE8D5}">
      <dgm:prSet/>
      <dgm:spPr/>
      <dgm:t>
        <a:bodyPr/>
        <a:lstStyle/>
        <a:p>
          <a:endParaRPr lang="es-MX" sz="2200"/>
        </a:p>
      </dgm:t>
    </dgm:pt>
    <dgm:pt modelId="{81A16281-7750-487C-A7D5-575D5C59C832}">
      <dgm:prSet phldrT="[Texto]" custT="1"/>
      <dgm:spPr/>
      <dgm:t>
        <a:bodyPr/>
        <a:lstStyle/>
        <a:p>
          <a:r>
            <a:rPr lang="es-MX" sz="2200" dirty="0" err="1" smtClean="0"/>
            <a:t>Vivaaerobus</a:t>
          </a:r>
          <a:r>
            <a:rPr lang="es-MX" sz="2200" dirty="0" smtClean="0"/>
            <a:t> 13</a:t>
          </a:r>
          <a:endParaRPr lang="es-MX" sz="2200" dirty="0"/>
        </a:p>
      </dgm:t>
    </dgm:pt>
    <dgm:pt modelId="{10A8C50E-B7E8-4615-9553-347987D52951}" type="parTrans" cxnId="{A265120B-7027-405C-B115-185D1931CEFB}">
      <dgm:prSet/>
      <dgm:spPr/>
      <dgm:t>
        <a:bodyPr/>
        <a:lstStyle/>
        <a:p>
          <a:endParaRPr lang="es-MX" sz="2200"/>
        </a:p>
      </dgm:t>
    </dgm:pt>
    <dgm:pt modelId="{47149844-F46E-4E50-8134-D2820F61E6AF}" type="sibTrans" cxnId="{A265120B-7027-405C-B115-185D1931CEFB}">
      <dgm:prSet/>
      <dgm:spPr/>
      <dgm:t>
        <a:bodyPr/>
        <a:lstStyle/>
        <a:p>
          <a:endParaRPr lang="es-MX" sz="2200"/>
        </a:p>
      </dgm:t>
    </dgm:pt>
    <dgm:pt modelId="{6C574996-363A-4F74-B5E9-35FC56C13023}">
      <dgm:prSet phldrT="[Texto]" custT="1"/>
      <dgm:spPr/>
      <dgm:t>
        <a:bodyPr/>
        <a:lstStyle/>
        <a:p>
          <a:r>
            <a:rPr lang="es-MX" sz="2200" dirty="0" err="1" smtClean="0"/>
            <a:t>Aeromar</a:t>
          </a:r>
          <a:r>
            <a:rPr lang="es-MX" sz="2200" dirty="0" smtClean="0"/>
            <a:t> 4</a:t>
          </a:r>
          <a:endParaRPr lang="es-MX" sz="2200" dirty="0"/>
        </a:p>
      </dgm:t>
    </dgm:pt>
    <dgm:pt modelId="{7C08761F-3584-4386-B495-3E3D2F397D4D}" type="parTrans" cxnId="{519925B8-9676-490F-8174-EB6691754BEF}">
      <dgm:prSet/>
      <dgm:spPr/>
      <dgm:t>
        <a:bodyPr/>
        <a:lstStyle/>
        <a:p>
          <a:endParaRPr lang="es-MX" sz="2200"/>
        </a:p>
      </dgm:t>
    </dgm:pt>
    <dgm:pt modelId="{CFECD2A1-1E6F-4A6E-8FBE-0DEF0D88EC36}" type="sibTrans" cxnId="{519925B8-9676-490F-8174-EB6691754BEF}">
      <dgm:prSet/>
      <dgm:spPr/>
      <dgm:t>
        <a:bodyPr/>
        <a:lstStyle/>
        <a:p>
          <a:endParaRPr lang="es-MX" sz="2200"/>
        </a:p>
      </dgm:t>
    </dgm:pt>
    <dgm:pt modelId="{86FACA95-06C5-412A-AF64-768C1C90ECC1}">
      <dgm:prSet phldrT="[Texto]" custT="1"/>
      <dgm:spPr/>
      <dgm:t>
        <a:bodyPr/>
        <a:lstStyle/>
        <a:p>
          <a:r>
            <a:rPr lang="es-MX" sz="2200" dirty="0" smtClean="0"/>
            <a:t>TAR 10</a:t>
          </a:r>
          <a:endParaRPr lang="es-MX" sz="2200" dirty="0"/>
        </a:p>
      </dgm:t>
    </dgm:pt>
    <dgm:pt modelId="{2D115615-A574-459E-8029-B9E0888E0BA4}" type="parTrans" cxnId="{C249DF84-0A08-4662-A824-9D7E42747800}">
      <dgm:prSet/>
      <dgm:spPr/>
      <dgm:t>
        <a:bodyPr/>
        <a:lstStyle/>
        <a:p>
          <a:endParaRPr lang="es-MX" sz="2200"/>
        </a:p>
      </dgm:t>
    </dgm:pt>
    <dgm:pt modelId="{12726319-2D52-4FAB-B7FE-5D14D65BA5FC}" type="sibTrans" cxnId="{C249DF84-0A08-4662-A824-9D7E42747800}">
      <dgm:prSet/>
      <dgm:spPr/>
      <dgm:t>
        <a:bodyPr/>
        <a:lstStyle/>
        <a:p>
          <a:endParaRPr lang="es-MX" sz="2200"/>
        </a:p>
      </dgm:t>
    </dgm:pt>
    <dgm:pt modelId="{F24B20F9-A53F-4582-B504-955BB5B9B1DB}">
      <dgm:prSet phldrT="[Texto]" custT="1"/>
      <dgm:spPr/>
      <dgm:t>
        <a:bodyPr/>
        <a:lstStyle/>
        <a:p>
          <a:r>
            <a:rPr lang="es-MX" sz="2200" dirty="0" smtClean="0"/>
            <a:t>American 5</a:t>
          </a:r>
          <a:endParaRPr lang="es-MX" sz="2200" dirty="0"/>
        </a:p>
      </dgm:t>
    </dgm:pt>
    <dgm:pt modelId="{4F5F0624-C4EF-4F9E-BACB-42D3C9E34C0A}" type="parTrans" cxnId="{D3479F8F-CDDC-49B3-B986-032890FC1A33}">
      <dgm:prSet/>
      <dgm:spPr/>
      <dgm:t>
        <a:bodyPr/>
        <a:lstStyle/>
        <a:p>
          <a:endParaRPr lang="es-MX" sz="2200"/>
        </a:p>
      </dgm:t>
    </dgm:pt>
    <dgm:pt modelId="{C7560F46-D992-4191-B107-3FFF113B382F}" type="sibTrans" cxnId="{D3479F8F-CDDC-49B3-B986-032890FC1A33}">
      <dgm:prSet/>
      <dgm:spPr/>
      <dgm:t>
        <a:bodyPr/>
        <a:lstStyle/>
        <a:p>
          <a:endParaRPr lang="es-MX" sz="2200"/>
        </a:p>
      </dgm:t>
    </dgm:pt>
    <dgm:pt modelId="{063416F5-B84D-4164-92DD-A068E22FEB9A}">
      <dgm:prSet phldrT="[Texto]" custT="1"/>
      <dgm:spPr/>
      <dgm:t>
        <a:bodyPr/>
        <a:lstStyle/>
        <a:p>
          <a:r>
            <a:rPr lang="es-MX" sz="2200" dirty="0" err="1" smtClean="0"/>
            <a:t>Alitalia</a:t>
          </a:r>
          <a:r>
            <a:rPr lang="es-MX" sz="2200" dirty="0" smtClean="0"/>
            <a:t> 1</a:t>
          </a:r>
          <a:endParaRPr lang="es-MX" sz="2200" dirty="0"/>
        </a:p>
      </dgm:t>
    </dgm:pt>
    <dgm:pt modelId="{EB5E4BC5-4433-4BBC-889D-8553E63155C4}" type="parTrans" cxnId="{06649F8D-CB26-4E82-AA12-01551A7746F5}">
      <dgm:prSet/>
      <dgm:spPr/>
      <dgm:t>
        <a:bodyPr/>
        <a:lstStyle/>
        <a:p>
          <a:endParaRPr lang="es-MX" sz="2200"/>
        </a:p>
      </dgm:t>
    </dgm:pt>
    <dgm:pt modelId="{56A0527D-AF36-45D0-932F-48CD0244AA5A}" type="sibTrans" cxnId="{06649F8D-CB26-4E82-AA12-01551A7746F5}">
      <dgm:prSet/>
      <dgm:spPr/>
      <dgm:t>
        <a:bodyPr/>
        <a:lstStyle/>
        <a:p>
          <a:endParaRPr lang="es-MX" sz="2200"/>
        </a:p>
      </dgm:t>
    </dgm:pt>
    <dgm:pt modelId="{7EADAB8B-87F1-45DF-8D03-06A6469B0449}">
      <dgm:prSet phldrT="[Texto]" custT="1"/>
      <dgm:spPr/>
      <dgm:t>
        <a:bodyPr/>
        <a:lstStyle/>
        <a:p>
          <a:r>
            <a:rPr lang="es-MX" sz="2200" dirty="0" err="1" smtClean="0"/>
            <a:t>Aircanada</a:t>
          </a:r>
          <a:r>
            <a:rPr lang="es-MX" sz="2200" dirty="0" smtClean="0"/>
            <a:t> 1</a:t>
          </a:r>
          <a:endParaRPr lang="es-MX" sz="2200" dirty="0"/>
        </a:p>
      </dgm:t>
    </dgm:pt>
    <dgm:pt modelId="{313A4D50-9044-4F6C-9A09-34B7C30FDC40}" type="parTrans" cxnId="{1A03640F-461B-497B-B93B-885010948C7C}">
      <dgm:prSet/>
      <dgm:spPr/>
      <dgm:t>
        <a:bodyPr/>
        <a:lstStyle/>
        <a:p>
          <a:endParaRPr lang="es-MX" sz="2200"/>
        </a:p>
      </dgm:t>
    </dgm:pt>
    <dgm:pt modelId="{8F9D272A-73BD-4B92-A906-6B5AF266A5EE}" type="sibTrans" cxnId="{1A03640F-461B-497B-B93B-885010948C7C}">
      <dgm:prSet/>
      <dgm:spPr/>
      <dgm:t>
        <a:bodyPr/>
        <a:lstStyle/>
        <a:p>
          <a:endParaRPr lang="es-MX" sz="2200"/>
        </a:p>
      </dgm:t>
    </dgm:pt>
    <dgm:pt modelId="{0D8865D3-7B61-463F-86BC-4309508799AE}" type="pres">
      <dgm:prSet presAssocID="{9A89BC9A-1C99-4CAD-BB6E-CAA04A6A09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0527DA9-7A5F-4E26-B406-EE7AEDC09E12}" type="pres">
      <dgm:prSet presAssocID="{42BE325E-CF97-4A4D-B17E-0AB42BBC953A}" presName="parentLin" presStyleCnt="0"/>
      <dgm:spPr/>
    </dgm:pt>
    <dgm:pt modelId="{081B0641-3A25-4397-B1F3-ED4A86DF2F33}" type="pres">
      <dgm:prSet presAssocID="{42BE325E-CF97-4A4D-B17E-0AB42BBC953A}" presName="parentLeftMargin" presStyleLbl="node1" presStyleIdx="0" presStyleCnt="8"/>
      <dgm:spPr/>
      <dgm:t>
        <a:bodyPr/>
        <a:lstStyle/>
        <a:p>
          <a:endParaRPr lang="es-MX"/>
        </a:p>
      </dgm:t>
    </dgm:pt>
    <dgm:pt modelId="{2DAC2781-D5BB-41FE-92A0-AC226629BEF2}" type="pres">
      <dgm:prSet presAssocID="{42BE325E-CF97-4A4D-B17E-0AB42BBC953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96E024-B33F-46B1-963B-46DBC2867BBE}" type="pres">
      <dgm:prSet presAssocID="{42BE325E-CF97-4A4D-B17E-0AB42BBC953A}" presName="negativeSpace" presStyleCnt="0"/>
      <dgm:spPr/>
    </dgm:pt>
    <dgm:pt modelId="{D32A2FB1-CDEB-4EC2-965D-B2F36E8D1271}" type="pres">
      <dgm:prSet presAssocID="{42BE325E-CF97-4A4D-B17E-0AB42BBC953A}" presName="childText" presStyleLbl="conFgAcc1" presStyleIdx="0" presStyleCnt="8">
        <dgm:presLayoutVars>
          <dgm:bulletEnabled val="1"/>
        </dgm:presLayoutVars>
      </dgm:prSet>
      <dgm:spPr/>
    </dgm:pt>
    <dgm:pt modelId="{BA462B2C-03A1-4F66-8413-98B7706EB7AB}" type="pres">
      <dgm:prSet presAssocID="{4B938343-B01E-40C6-848B-2D4635FE8D42}" presName="spaceBetweenRectangles" presStyleCnt="0"/>
      <dgm:spPr/>
    </dgm:pt>
    <dgm:pt modelId="{878BE806-C5C1-4F6F-BF4C-51148E5EF099}" type="pres">
      <dgm:prSet presAssocID="{34B775E9-5E12-48FE-8311-1F414184EFC1}" presName="parentLin" presStyleCnt="0"/>
      <dgm:spPr/>
    </dgm:pt>
    <dgm:pt modelId="{869F7388-3124-4A3D-A2B3-EC4DDD08C255}" type="pres">
      <dgm:prSet presAssocID="{34B775E9-5E12-48FE-8311-1F414184EFC1}" presName="parentLeftMargin" presStyleLbl="node1" presStyleIdx="0" presStyleCnt="8"/>
      <dgm:spPr/>
      <dgm:t>
        <a:bodyPr/>
        <a:lstStyle/>
        <a:p>
          <a:endParaRPr lang="es-MX"/>
        </a:p>
      </dgm:t>
    </dgm:pt>
    <dgm:pt modelId="{2CF09998-B63C-44C8-B84E-EBAEC2EDCAD0}" type="pres">
      <dgm:prSet presAssocID="{34B775E9-5E12-48FE-8311-1F414184EFC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FF13DD-4B94-4075-91AF-E9C0B6A684F8}" type="pres">
      <dgm:prSet presAssocID="{34B775E9-5E12-48FE-8311-1F414184EFC1}" presName="negativeSpace" presStyleCnt="0"/>
      <dgm:spPr/>
    </dgm:pt>
    <dgm:pt modelId="{0C681009-C81B-43C1-9918-3736FE6036CE}" type="pres">
      <dgm:prSet presAssocID="{34B775E9-5E12-48FE-8311-1F414184EFC1}" presName="childText" presStyleLbl="conFgAcc1" presStyleIdx="1" presStyleCnt="8">
        <dgm:presLayoutVars>
          <dgm:bulletEnabled val="1"/>
        </dgm:presLayoutVars>
      </dgm:prSet>
      <dgm:spPr/>
    </dgm:pt>
    <dgm:pt modelId="{EF02FE6B-53B8-46FB-A90A-D9975CD7B03F}" type="pres">
      <dgm:prSet presAssocID="{9DB225D9-3C8B-41C2-B8D4-A52D6C44B700}" presName="spaceBetweenRectangles" presStyleCnt="0"/>
      <dgm:spPr/>
    </dgm:pt>
    <dgm:pt modelId="{335B5243-96A6-4259-ACDE-CBA75D619622}" type="pres">
      <dgm:prSet presAssocID="{81A16281-7750-487C-A7D5-575D5C59C832}" presName="parentLin" presStyleCnt="0"/>
      <dgm:spPr/>
    </dgm:pt>
    <dgm:pt modelId="{FE9FD18E-5398-44C8-A927-333FA4057D13}" type="pres">
      <dgm:prSet presAssocID="{81A16281-7750-487C-A7D5-575D5C59C832}" presName="parentLeftMargin" presStyleLbl="node1" presStyleIdx="1" presStyleCnt="8"/>
      <dgm:spPr/>
      <dgm:t>
        <a:bodyPr/>
        <a:lstStyle/>
        <a:p>
          <a:endParaRPr lang="es-MX"/>
        </a:p>
      </dgm:t>
    </dgm:pt>
    <dgm:pt modelId="{71F8B2C0-97E0-46FC-A90B-0640FE3362AA}" type="pres">
      <dgm:prSet presAssocID="{81A16281-7750-487C-A7D5-575D5C59C83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DFA518-784F-46D7-B255-6BE7C1DBB852}" type="pres">
      <dgm:prSet presAssocID="{81A16281-7750-487C-A7D5-575D5C59C832}" presName="negativeSpace" presStyleCnt="0"/>
      <dgm:spPr/>
    </dgm:pt>
    <dgm:pt modelId="{4A0D5EE5-6881-4BC0-A638-9473E473526A}" type="pres">
      <dgm:prSet presAssocID="{81A16281-7750-487C-A7D5-575D5C59C832}" presName="childText" presStyleLbl="conFgAcc1" presStyleIdx="2" presStyleCnt="8">
        <dgm:presLayoutVars>
          <dgm:bulletEnabled val="1"/>
        </dgm:presLayoutVars>
      </dgm:prSet>
      <dgm:spPr/>
    </dgm:pt>
    <dgm:pt modelId="{8ABB1841-9452-4676-A4F1-7A1504566979}" type="pres">
      <dgm:prSet presAssocID="{47149844-F46E-4E50-8134-D2820F61E6AF}" presName="spaceBetweenRectangles" presStyleCnt="0"/>
      <dgm:spPr/>
    </dgm:pt>
    <dgm:pt modelId="{105FF77B-2E9C-41A7-B8A8-0ED94F7DC3B7}" type="pres">
      <dgm:prSet presAssocID="{6C574996-363A-4F74-B5E9-35FC56C13023}" presName="parentLin" presStyleCnt="0"/>
      <dgm:spPr/>
    </dgm:pt>
    <dgm:pt modelId="{A58A0501-731C-4CD7-8388-A2E60E28CB72}" type="pres">
      <dgm:prSet presAssocID="{6C574996-363A-4F74-B5E9-35FC56C13023}" presName="parentLeftMargin" presStyleLbl="node1" presStyleIdx="2" presStyleCnt="8"/>
      <dgm:spPr/>
      <dgm:t>
        <a:bodyPr/>
        <a:lstStyle/>
        <a:p>
          <a:endParaRPr lang="es-MX"/>
        </a:p>
      </dgm:t>
    </dgm:pt>
    <dgm:pt modelId="{9B3EF9DF-6F47-4A5E-BDEA-9ED8B654FF91}" type="pres">
      <dgm:prSet presAssocID="{6C574996-363A-4F74-B5E9-35FC56C1302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F8FEA5-99E8-4470-8B8E-E213301D9CF9}" type="pres">
      <dgm:prSet presAssocID="{6C574996-363A-4F74-B5E9-35FC56C13023}" presName="negativeSpace" presStyleCnt="0"/>
      <dgm:spPr/>
    </dgm:pt>
    <dgm:pt modelId="{7CED95F2-42C4-4ED8-BAB2-4FDDB6314D1D}" type="pres">
      <dgm:prSet presAssocID="{6C574996-363A-4F74-B5E9-35FC56C13023}" presName="childText" presStyleLbl="conFgAcc1" presStyleIdx="3" presStyleCnt="8">
        <dgm:presLayoutVars>
          <dgm:bulletEnabled val="1"/>
        </dgm:presLayoutVars>
      </dgm:prSet>
      <dgm:spPr/>
    </dgm:pt>
    <dgm:pt modelId="{5832E368-0BEA-48D9-BBD4-3863A7923F93}" type="pres">
      <dgm:prSet presAssocID="{CFECD2A1-1E6F-4A6E-8FBE-0DEF0D88EC36}" presName="spaceBetweenRectangles" presStyleCnt="0"/>
      <dgm:spPr/>
    </dgm:pt>
    <dgm:pt modelId="{C7375C81-7EF7-4398-9F04-0A0B0DAD0521}" type="pres">
      <dgm:prSet presAssocID="{86FACA95-06C5-412A-AF64-768C1C90ECC1}" presName="parentLin" presStyleCnt="0"/>
      <dgm:spPr/>
    </dgm:pt>
    <dgm:pt modelId="{8B6D57DD-DA0C-4F49-8B5C-51A037320836}" type="pres">
      <dgm:prSet presAssocID="{86FACA95-06C5-412A-AF64-768C1C90ECC1}" presName="parentLeftMargin" presStyleLbl="node1" presStyleIdx="3" presStyleCnt="8"/>
      <dgm:spPr/>
      <dgm:t>
        <a:bodyPr/>
        <a:lstStyle/>
        <a:p>
          <a:endParaRPr lang="es-MX"/>
        </a:p>
      </dgm:t>
    </dgm:pt>
    <dgm:pt modelId="{495E93BD-8B23-4E7D-BB3C-CD77B7CC5791}" type="pres">
      <dgm:prSet presAssocID="{86FACA95-06C5-412A-AF64-768C1C90ECC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BF191D-B68D-4B6A-8DF9-4022E15C3D32}" type="pres">
      <dgm:prSet presAssocID="{86FACA95-06C5-412A-AF64-768C1C90ECC1}" presName="negativeSpace" presStyleCnt="0"/>
      <dgm:spPr/>
    </dgm:pt>
    <dgm:pt modelId="{32534B8A-0762-4892-A5E7-1CA922F070DA}" type="pres">
      <dgm:prSet presAssocID="{86FACA95-06C5-412A-AF64-768C1C90ECC1}" presName="childText" presStyleLbl="conFgAcc1" presStyleIdx="4" presStyleCnt="8">
        <dgm:presLayoutVars>
          <dgm:bulletEnabled val="1"/>
        </dgm:presLayoutVars>
      </dgm:prSet>
      <dgm:spPr/>
    </dgm:pt>
    <dgm:pt modelId="{76524F05-CD83-45D1-A085-C753909165D0}" type="pres">
      <dgm:prSet presAssocID="{12726319-2D52-4FAB-B7FE-5D14D65BA5FC}" presName="spaceBetweenRectangles" presStyleCnt="0"/>
      <dgm:spPr/>
    </dgm:pt>
    <dgm:pt modelId="{655ADE58-161D-4900-82A5-5E2E023562CB}" type="pres">
      <dgm:prSet presAssocID="{F24B20F9-A53F-4582-B504-955BB5B9B1DB}" presName="parentLin" presStyleCnt="0"/>
      <dgm:spPr/>
    </dgm:pt>
    <dgm:pt modelId="{407167BC-5370-484A-BFA1-9D339F8EFA91}" type="pres">
      <dgm:prSet presAssocID="{F24B20F9-A53F-4582-B504-955BB5B9B1DB}" presName="parentLeftMargin" presStyleLbl="node1" presStyleIdx="4" presStyleCnt="8"/>
      <dgm:spPr/>
      <dgm:t>
        <a:bodyPr/>
        <a:lstStyle/>
        <a:p>
          <a:endParaRPr lang="es-MX"/>
        </a:p>
      </dgm:t>
    </dgm:pt>
    <dgm:pt modelId="{23803738-92F8-409D-96CF-D51AD6E6A52F}" type="pres">
      <dgm:prSet presAssocID="{F24B20F9-A53F-4582-B504-955BB5B9B1D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E5D984-CF4F-4B50-A6D9-6E0AD6404656}" type="pres">
      <dgm:prSet presAssocID="{F24B20F9-A53F-4582-B504-955BB5B9B1DB}" presName="negativeSpace" presStyleCnt="0"/>
      <dgm:spPr/>
    </dgm:pt>
    <dgm:pt modelId="{A3D11B29-7061-4099-B536-967FEF622A49}" type="pres">
      <dgm:prSet presAssocID="{F24B20F9-A53F-4582-B504-955BB5B9B1DB}" presName="childText" presStyleLbl="conFgAcc1" presStyleIdx="5" presStyleCnt="8">
        <dgm:presLayoutVars>
          <dgm:bulletEnabled val="1"/>
        </dgm:presLayoutVars>
      </dgm:prSet>
      <dgm:spPr/>
    </dgm:pt>
    <dgm:pt modelId="{10CCFEA2-D52D-45BC-BDF8-1D9C09029AF5}" type="pres">
      <dgm:prSet presAssocID="{C7560F46-D992-4191-B107-3FFF113B382F}" presName="spaceBetweenRectangles" presStyleCnt="0"/>
      <dgm:spPr/>
    </dgm:pt>
    <dgm:pt modelId="{F3800CE9-7E48-47DF-AE92-8C0DE856FA66}" type="pres">
      <dgm:prSet presAssocID="{063416F5-B84D-4164-92DD-A068E22FEB9A}" presName="parentLin" presStyleCnt="0"/>
      <dgm:spPr/>
    </dgm:pt>
    <dgm:pt modelId="{1DB8DB40-EDFF-4257-A114-00B984B30DE4}" type="pres">
      <dgm:prSet presAssocID="{063416F5-B84D-4164-92DD-A068E22FEB9A}" presName="parentLeftMargin" presStyleLbl="node1" presStyleIdx="5" presStyleCnt="8"/>
      <dgm:spPr/>
      <dgm:t>
        <a:bodyPr/>
        <a:lstStyle/>
        <a:p>
          <a:endParaRPr lang="es-MX"/>
        </a:p>
      </dgm:t>
    </dgm:pt>
    <dgm:pt modelId="{2DC9D03F-727E-40CE-B693-82CF3A427D4B}" type="pres">
      <dgm:prSet presAssocID="{063416F5-B84D-4164-92DD-A068E22FEB9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865F76-8E1D-4D01-A820-141750A2EA9F}" type="pres">
      <dgm:prSet presAssocID="{063416F5-B84D-4164-92DD-A068E22FEB9A}" presName="negativeSpace" presStyleCnt="0"/>
      <dgm:spPr/>
    </dgm:pt>
    <dgm:pt modelId="{FE6969F2-2248-4C0D-8394-E6EEAA25756B}" type="pres">
      <dgm:prSet presAssocID="{063416F5-B84D-4164-92DD-A068E22FEB9A}" presName="childText" presStyleLbl="conFgAcc1" presStyleIdx="6" presStyleCnt="8">
        <dgm:presLayoutVars>
          <dgm:bulletEnabled val="1"/>
        </dgm:presLayoutVars>
      </dgm:prSet>
      <dgm:spPr/>
    </dgm:pt>
    <dgm:pt modelId="{D4DF50B4-F2FC-444F-BF93-8FE21DC6973A}" type="pres">
      <dgm:prSet presAssocID="{56A0527D-AF36-45D0-932F-48CD0244AA5A}" presName="spaceBetweenRectangles" presStyleCnt="0"/>
      <dgm:spPr/>
    </dgm:pt>
    <dgm:pt modelId="{0F1A1E25-B0B0-4A0F-B287-332CCB6F1D51}" type="pres">
      <dgm:prSet presAssocID="{7EADAB8B-87F1-45DF-8D03-06A6469B0449}" presName="parentLin" presStyleCnt="0"/>
      <dgm:spPr/>
    </dgm:pt>
    <dgm:pt modelId="{324C34AD-7DCD-4A90-897B-6160A4E3123E}" type="pres">
      <dgm:prSet presAssocID="{7EADAB8B-87F1-45DF-8D03-06A6469B0449}" presName="parentLeftMargin" presStyleLbl="node1" presStyleIdx="6" presStyleCnt="8"/>
      <dgm:spPr/>
      <dgm:t>
        <a:bodyPr/>
        <a:lstStyle/>
        <a:p>
          <a:endParaRPr lang="es-MX"/>
        </a:p>
      </dgm:t>
    </dgm:pt>
    <dgm:pt modelId="{955F88F4-2FDC-4641-B027-B6395AF60B73}" type="pres">
      <dgm:prSet presAssocID="{7EADAB8B-87F1-45DF-8D03-06A6469B044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04F24E-9EF8-459D-80A1-F1197CEB4F00}" type="pres">
      <dgm:prSet presAssocID="{7EADAB8B-87F1-45DF-8D03-06A6469B0449}" presName="negativeSpace" presStyleCnt="0"/>
      <dgm:spPr/>
    </dgm:pt>
    <dgm:pt modelId="{9A7AC01C-CF53-445D-A178-70BDC4DDFE39}" type="pres">
      <dgm:prSet presAssocID="{7EADAB8B-87F1-45DF-8D03-06A6469B044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4851A41-267E-421E-A220-9F0D8267A729}" type="presOf" srcId="{7EADAB8B-87F1-45DF-8D03-06A6469B0449}" destId="{324C34AD-7DCD-4A90-897B-6160A4E3123E}" srcOrd="0" destOrd="0" presId="urn:microsoft.com/office/officeart/2005/8/layout/list1"/>
    <dgm:cxn modelId="{1A03640F-461B-497B-B93B-885010948C7C}" srcId="{9A89BC9A-1C99-4CAD-BB6E-CAA04A6A0990}" destId="{7EADAB8B-87F1-45DF-8D03-06A6469B0449}" srcOrd="7" destOrd="0" parTransId="{313A4D50-9044-4F6C-9A09-34B7C30FDC40}" sibTransId="{8F9D272A-73BD-4B92-A906-6B5AF266A5EE}"/>
    <dgm:cxn modelId="{0F3B7C5F-5A72-434D-9A3D-01412BD86182}" type="presOf" srcId="{9A89BC9A-1C99-4CAD-BB6E-CAA04A6A0990}" destId="{0D8865D3-7B61-463F-86BC-4309508799AE}" srcOrd="0" destOrd="0" presId="urn:microsoft.com/office/officeart/2005/8/layout/list1"/>
    <dgm:cxn modelId="{D7B816AF-B5D6-4E5F-9508-E5196EDE9CDC}" type="presOf" srcId="{34B775E9-5E12-48FE-8311-1F414184EFC1}" destId="{2CF09998-B63C-44C8-B84E-EBAEC2EDCAD0}" srcOrd="1" destOrd="0" presId="urn:microsoft.com/office/officeart/2005/8/layout/list1"/>
    <dgm:cxn modelId="{E36B3749-F4F1-4F94-91C9-118E717CE8D5}" srcId="{9A89BC9A-1C99-4CAD-BB6E-CAA04A6A0990}" destId="{34B775E9-5E12-48FE-8311-1F414184EFC1}" srcOrd="1" destOrd="0" parTransId="{4B3D0137-5666-4329-BF23-DCEB6993D01A}" sibTransId="{9DB225D9-3C8B-41C2-B8D4-A52D6C44B700}"/>
    <dgm:cxn modelId="{A28945F6-1173-46BB-B488-2A6A9E7241BD}" type="presOf" srcId="{063416F5-B84D-4164-92DD-A068E22FEB9A}" destId="{2DC9D03F-727E-40CE-B693-82CF3A427D4B}" srcOrd="1" destOrd="0" presId="urn:microsoft.com/office/officeart/2005/8/layout/list1"/>
    <dgm:cxn modelId="{06649F8D-CB26-4E82-AA12-01551A7746F5}" srcId="{9A89BC9A-1C99-4CAD-BB6E-CAA04A6A0990}" destId="{063416F5-B84D-4164-92DD-A068E22FEB9A}" srcOrd="6" destOrd="0" parTransId="{EB5E4BC5-4433-4BBC-889D-8553E63155C4}" sibTransId="{56A0527D-AF36-45D0-932F-48CD0244AA5A}"/>
    <dgm:cxn modelId="{CF2BA528-AA6C-4D9F-9C99-0B6DE80F7632}" type="presOf" srcId="{81A16281-7750-487C-A7D5-575D5C59C832}" destId="{FE9FD18E-5398-44C8-A927-333FA4057D13}" srcOrd="0" destOrd="0" presId="urn:microsoft.com/office/officeart/2005/8/layout/list1"/>
    <dgm:cxn modelId="{C249DF84-0A08-4662-A824-9D7E42747800}" srcId="{9A89BC9A-1C99-4CAD-BB6E-CAA04A6A0990}" destId="{86FACA95-06C5-412A-AF64-768C1C90ECC1}" srcOrd="4" destOrd="0" parTransId="{2D115615-A574-459E-8029-B9E0888E0BA4}" sibTransId="{12726319-2D52-4FAB-B7FE-5D14D65BA5FC}"/>
    <dgm:cxn modelId="{53DCCA03-302D-4842-A5B9-5827CB803E70}" type="presOf" srcId="{6C574996-363A-4F74-B5E9-35FC56C13023}" destId="{9B3EF9DF-6F47-4A5E-BDEA-9ED8B654FF91}" srcOrd="1" destOrd="0" presId="urn:microsoft.com/office/officeart/2005/8/layout/list1"/>
    <dgm:cxn modelId="{2D3626F4-DE59-40F6-B260-95F18B7E0E47}" type="presOf" srcId="{86FACA95-06C5-412A-AF64-768C1C90ECC1}" destId="{495E93BD-8B23-4E7D-BB3C-CD77B7CC5791}" srcOrd="1" destOrd="0" presId="urn:microsoft.com/office/officeart/2005/8/layout/list1"/>
    <dgm:cxn modelId="{085DA62D-07B7-44E7-80CC-9D3A7E47E845}" type="presOf" srcId="{86FACA95-06C5-412A-AF64-768C1C90ECC1}" destId="{8B6D57DD-DA0C-4F49-8B5C-51A037320836}" srcOrd="0" destOrd="0" presId="urn:microsoft.com/office/officeart/2005/8/layout/list1"/>
    <dgm:cxn modelId="{519925B8-9676-490F-8174-EB6691754BEF}" srcId="{9A89BC9A-1C99-4CAD-BB6E-CAA04A6A0990}" destId="{6C574996-363A-4F74-B5E9-35FC56C13023}" srcOrd="3" destOrd="0" parTransId="{7C08761F-3584-4386-B495-3E3D2F397D4D}" sibTransId="{CFECD2A1-1E6F-4A6E-8FBE-0DEF0D88EC36}"/>
    <dgm:cxn modelId="{231B9FBA-8B02-4159-817D-1B07A8C63846}" type="presOf" srcId="{063416F5-B84D-4164-92DD-A068E22FEB9A}" destId="{1DB8DB40-EDFF-4257-A114-00B984B30DE4}" srcOrd="0" destOrd="0" presId="urn:microsoft.com/office/officeart/2005/8/layout/list1"/>
    <dgm:cxn modelId="{4D260434-A92F-468C-8AB1-5A31A72C8859}" type="presOf" srcId="{34B775E9-5E12-48FE-8311-1F414184EFC1}" destId="{869F7388-3124-4A3D-A2B3-EC4DDD08C255}" srcOrd="0" destOrd="0" presId="urn:microsoft.com/office/officeart/2005/8/layout/list1"/>
    <dgm:cxn modelId="{A265120B-7027-405C-B115-185D1931CEFB}" srcId="{9A89BC9A-1C99-4CAD-BB6E-CAA04A6A0990}" destId="{81A16281-7750-487C-A7D5-575D5C59C832}" srcOrd="2" destOrd="0" parTransId="{10A8C50E-B7E8-4615-9553-347987D52951}" sibTransId="{47149844-F46E-4E50-8134-D2820F61E6AF}"/>
    <dgm:cxn modelId="{C91CB693-7579-4B3E-8036-83A67E3F8562}" type="presOf" srcId="{81A16281-7750-487C-A7D5-575D5C59C832}" destId="{71F8B2C0-97E0-46FC-A90B-0640FE3362AA}" srcOrd="1" destOrd="0" presId="urn:microsoft.com/office/officeart/2005/8/layout/list1"/>
    <dgm:cxn modelId="{CB44638F-3C47-4B08-993B-7DDD473F6A1A}" type="presOf" srcId="{42BE325E-CF97-4A4D-B17E-0AB42BBC953A}" destId="{2DAC2781-D5BB-41FE-92A0-AC226629BEF2}" srcOrd="1" destOrd="0" presId="urn:microsoft.com/office/officeart/2005/8/layout/list1"/>
    <dgm:cxn modelId="{D3479F8F-CDDC-49B3-B986-032890FC1A33}" srcId="{9A89BC9A-1C99-4CAD-BB6E-CAA04A6A0990}" destId="{F24B20F9-A53F-4582-B504-955BB5B9B1DB}" srcOrd="5" destOrd="0" parTransId="{4F5F0624-C4EF-4F9E-BACB-42D3C9E34C0A}" sibTransId="{C7560F46-D992-4191-B107-3FFF113B382F}"/>
    <dgm:cxn modelId="{B334F9B1-94D0-43F5-854E-FB98CD1A774B}" type="presOf" srcId="{6C574996-363A-4F74-B5E9-35FC56C13023}" destId="{A58A0501-731C-4CD7-8388-A2E60E28CB72}" srcOrd="0" destOrd="0" presId="urn:microsoft.com/office/officeart/2005/8/layout/list1"/>
    <dgm:cxn modelId="{5310E87C-532F-4D4E-BB74-69990EE7B0F0}" type="presOf" srcId="{42BE325E-CF97-4A4D-B17E-0AB42BBC953A}" destId="{081B0641-3A25-4397-B1F3-ED4A86DF2F33}" srcOrd="0" destOrd="0" presId="urn:microsoft.com/office/officeart/2005/8/layout/list1"/>
    <dgm:cxn modelId="{3C3C4AEF-DDA8-4D5A-A010-E8F5E1C84FEA}" type="presOf" srcId="{F24B20F9-A53F-4582-B504-955BB5B9B1DB}" destId="{23803738-92F8-409D-96CF-D51AD6E6A52F}" srcOrd="1" destOrd="0" presId="urn:microsoft.com/office/officeart/2005/8/layout/list1"/>
    <dgm:cxn modelId="{7D4C414B-33CF-4737-98F5-17067C4342B5}" type="presOf" srcId="{F24B20F9-A53F-4582-B504-955BB5B9B1DB}" destId="{407167BC-5370-484A-BFA1-9D339F8EFA91}" srcOrd="0" destOrd="0" presId="urn:microsoft.com/office/officeart/2005/8/layout/list1"/>
    <dgm:cxn modelId="{21C1D340-A9F1-40D0-A81D-2309654B4997}" type="presOf" srcId="{7EADAB8B-87F1-45DF-8D03-06A6469B0449}" destId="{955F88F4-2FDC-4641-B027-B6395AF60B73}" srcOrd="1" destOrd="0" presId="urn:microsoft.com/office/officeart/2005/8/layout/list1"/>
    <dgm:cxn modelId="{DE8B82D7-330C-4ABE-85BB-45C55CCD54FE}" srcId="{9A89BC9A-1C99-4CAD-BB6E-CAA04A6A0990}" destId="{42BE325E-CF97-4A4D-B17E-0AB42BBC953A}" srcOrd="0" destOrd="0" parTransId="{E4096F28-C8DD-422D-8099-6792A2A4F012}" sibTransId="{4B938343-B01E-40C6-848B-2D4635FE8D42}"/>
    <dgm:cxn modelId="{0BC35179-5182-40E5-8F96-BBB79A892076}" type="presParOf" srcId="{0D8865D3-7B61-463F-86BC-4309508799AE}" destId="{10527DA9-7A5F-4E26-B406-EE7AEDC09E12}" srcOrd="0" destOrd="0" presId="urn:microsoft.com/office/officeart/2005/8/layout/list1"/>
    <dgm:cxn modelId="{FC419CB4-793C-4F07-BF3E-74993E964704}" type="presParOf" srcId="{10527DA9-7A5F-4E26-B406-EE7AEDC09E12}" destId="{081B0641-3A25-4397-B1F3-ED4A86DF2F33}" srcOrd="0" destOrd="0" presId="urn:microsoft.com/office/officeart/2005/8/layout/list1"/>
    <dgm:cxn modelId="{ACD906A5-AEAA-4DC7-9FFB-B55282DB2128}" type="presParOf" srcId="{10527DA9-7A5F-4E26-B406-EE7AEDC09E12}" destId="{2DAC2781-D5BB-41FE-92A0-AC226629BEF2}" srcOrd="1" destOrd="0" presId="urn:microsoft.com/office/officeart/2005/8/layout/list1"/>
    <dgm:cxn modelId="{CB0E04D3-34B6-4A44-AC70-D5BF7EABBA43}" type="presParOf" srcId="{0D8865D3-7B61-463F-86BC-4309508799AE}" destId="{C796E024-B33F-46B1-963B-46DBC2867BBE}" srcOrd="1" destOrd="0" presId="urn:microsoft.com/office/officeart/2005/8/layout/list1"/>
    <dgm:cxn modelId="{37BEA005-57FF-4D69-A4F7-4C99FD35C4E8}" type="presParOf" srcId="{0D8865D3-7B61-463F-86BC-4309508799AE}" destId="{D32A2FB1-CDEB-4EC2-965D-B2F36E8D1271}" srcOrd="2" destOrd="0" presId="urn:microsoft.com/office/officeart/2005/8/layout/list1"/>
    <dgm:cxn modelId="{A9688C0B-FB80-4CE6-8B3A-3A080CD5C1AD}" type="presParOf" srcId="{0D8865D3-7B61-463F-86BC-4309508799AE}" destId="{BA462B2C-03A1-4F66-8413-98B7706EB7AB}" srcOrd="3" destOrd="0" presId="urn:microsoft.com/office/officeart/2005/8/layout/list1"/>
    <dgm:cxn modelId="{EFFDED09-71A9-424D-B749-3C0AD4F36881}" type="presParOf" srcId="{0D8865D3-7B61-463F-86BC-4309508799AE}" destId="{878BE806-C5C1-4F6F-BF4C-51148E5EF099}" srcOrd="4" destOrd="0" presId="urn:microsoft.com/office/officeart/2005/8/layout/list1"/>
    <dgm:cxn modelId="{1BEEBF59-A71D-4B06-AE5D-F430439D05CD}" type="presParOf" srcId="{878BE806-C5C1-4F6F-BF4C-51148E5EF099}" destId="{869F7388-3124-4A3D-A2B3-EC4DDD08C255}" srcOrd="0" destOrd="0" presId="urn:microsoft.com/office/officeart/2005/8/layout/list1"/>
    <dgm:cxn modelId="{32E749A9-0E98-4D92-A6CB-098F12B2D58C}" type="presParOf" srcId="{878BE806-C5C1-4F6F-BF4C-51148E5EF099}" destId="{2CF09998-B63C-44C8-B84E-EBAEC2EDCAD0}" srcOrd="1" destOrd="0" presId="urn:microsoft.com/office/officeart/2005/8/layout/list1"/>
    <dgm:cxn modelId="{A5F0E6AD-8DCE-40CA-BD9C-D0FEA0A55DC6}" type="presParOf" srcId="{0D8865D3-7B61-463F-86BC-4309508799AE}" destId="{B1FF13DD-4B94-4075-91AF-E9C0B6A684F8}" srcOrd="5" destOrd="0" presId="urn:microsoft.com/office/officeart/2005/8/layout/list1"/>
    <dgm:cxn modelId="{83CDDCD0-968B-4B66-98F7-49F2F3330BEB}" type="presParOf" srcId="{0D8865D3-7B61-463F-86BC-4309508799AE}" destId="{0C681009-C81B-43C1-9918-3736FE6036CE}" srcOrd="6" destOrd="0" presId="urn:microsoft.com/office/officeart/2005/8/layout/list1"/>
    <dgm:cxn modelId="{8103BE5C-0144-43B4-B968-8D5559F89811}" type="presParOf" srcId="{0D8865D3-7B61-463F-86BC-4309508799AE}" destId="{EF02FE6B-53B8-46FB-A90A-D9975CD7B03F}" srcOrd="7" destOrd="0" presId="urn:microsoft.com/office/officeart/2005/8/layout/list1"/>
    <dgm:cxn modelId="{ECE0EDBD-354D-4DD7-A8EC-158844B55E7B}" type="presParOf" srcId="{0D8865D3-7B61-463F-86BC-4309508799AE}" destId="{335B5243-96A6-4259-ACDE-CBA75D619622}" srcOrd="8" destOrd="0" presId="urn:microsoft.com/office/officeart/2005/8/layout/list1"/>
    <dgm:cxn modelId="{B52B8544-D2D8-4CF3-9365-982253A160EB}" type="presParOf" srcId="{335B5243-96A6-4259-ACDE-CBA75D619622}" destId="{FE9FD18E-5398-44C8-A927-333FA4057D13}" srcOrd="0" destOrd="0" presId="urn:microsoft.com/office/officeart/2005/8/layout/list1"/>
    <dgm:cxn modelId="{36867650-A0DD-40A8-9FA6-9074D48B2023}" type="presParOf" srcId="{335B5243-96A6-4259-ACDE-CBA75D619622}" destId="{71F8B2C0-97E0-46FC-A90B-0640FE3362AA}" srcOrd="1" destOrd="0" presId="urn:microsoft.com/office/officeart/2005/8/layout/list1"/>
    <dgm:cxn modelId="{1995311C-520E-4DDB-832C-8E863E9B1A50}" type="presParOf" srcId="{0D8865D3-7B61-463F-86BC-4309508799AE}" destId="{5ADFA518-784F-46D7-B255-6BE7C1DBB852}" srcOrd="9" destOrd="0" presId="urn:microsoft.com/office/officeart/2005/8/layout/list1"/>
    <dgm:cxn modelId="{832AB49F-056D-46D3-8C6A-0B2E190370FD}" type="presParOf" srcId="{0D8865D3-7B61-463F-86BC-4309508799AE}" destId="{4A0D5EE5-6881-4BC0-A638-9473E473526A}" srcOrd="10" destOrd="0" presId="urn:microsoft.com/office/officeart/2005/8/layout/list1"/>
    <dgm:cxn modelId="{60A7AF3D-5157-44F7-B2F9-A24FBCA0845A}" type="presParOf" srcId="{0D8865D3-7B61-463F-86BC-4309508799AE}" destId="{8ABB1841-9452-4676-A4F1-7A1504566979}" srcOrd="11" destOrd="0" presId="urn:microsoft.com/office/officeart/2005/8/layout/list1"/>
    <dgm:cxn modelId="{3C1975E1-D3D0-4933-BC2E-6210E96577D2}" type="presParOf" srcId="{0D8865D3-7B61-463F-86BC-4309508799AE}" destId="{105FF77B-2E9C-41A7-B8A8-0ED94F7DC3B7}" srcOrd="12" destOrd="0" presId="urn:microsoft.com/office/officeart/2005/8/layout/list1"/>
    <dgm:cxn modelId="{6EBD82CC-8176-4E7F-B9AC-70373879DF04}" type="presParOf" srcId="{105FF77B-2E9C-41A7-B8A8-0ED94F7DC3B7}" destId="{A58A0501-731C-4CD7-8388-A2E60E28CB72}" srcOrd="0" destOrd="0" presId="urn:microsoft.com/office/officeart/2005/8/layout/list1"/>
    <dgm:cxn modelId="{BB092116-3B2B-4E44-9B6A-5014F73BB072}" type="presParOf" srcId="{105FF77B-2E9C-41A7-B8A8-0ED94F7DC3B7}" destId="{9B3EF9DF-6F47-4A5E-BDEA-9ED8B654FF91}" srcOrd="1" destOrd="0" presId="urn:microsoft.com/office/officeart/2005/8/layout/list1"/>
    <dgm:cxn modelId="{B57F6889-C40C-4DD3-BAA4-A8DA18439692}" type="presParOf" srcId="{0D8865D3-7B61-463F-86BC-4309508799AE}" destId="{24F8FEA5-99E8-4470-8B8E-E213301D9CF9}" srcOrd="13" destOrd="0" presId="urn:microsoft.com/office/officeart/2005/8/layout/list1"/>
    <dgm:cxn modelId="{CFF7DAF8-F3AD-4DA2-9BC2-4968152C411F}" type="presParOf" srcId="{0D8865D3-7B61-463F-86BC-4309508799AE}" destId="{7CED95F2-42C4-4ED8-BAB2-4FDDB6314D1D}" srcOrd="14" destOrd="0" presId="urn:microsoft.com/office/officeart/2005/8/layout/list1"/>
    <dgm:cxn modelId="{919AE760-7B9D-4ED7-9394-31D60E1ECB19}" type="presParOf" srcId="{0D8865D3-7B61-463F-86BC-4309508799AE}" destId="{5832E368-0BEA-48D9-BBD4-3863A7923F93}" srcOrd="15" destOrd="0" presId="urn:microsoft.com/office/officeart/2005/8/layout/list1"/>
    <dgm:cxn modelId="{28682DA5-0185-49AC-B359-A6B2B8E2EC79}" type="presParOf" srcId="{0D8865D3-7B61-463F-86BC-4309508799AE}" destId="{C7375C81-7EF7-4398-9F04-0A0B0DAD0521}" srcOrd="16" destOrd="0" presId="urn:microsoft.com/office/officeart/2005/8/layout/list1"/>
    <dgm:cxn modelId="{B7418347-5C31-4664-AF14-B2AE462D17D5}" type="presParOf" srcId="{C7375C81-7EF7-4398-9F04-0A0B0DAD0521}" destId="{8B6D57DD-DA0C-4F49-8B5C-51A037320836}" srcOrd="0" destOrd="0" presId="urn:microsoft.com/office/officeart/2005/8/layout/list1"/>
    <dgm:cxn modelId="{86B59FBC-8785-4808-BDE0-719A1D9DD84D}" type="presParOf" srcId="{C7375C81-7EF7-4398-9F04-0A0B0DAD0521}" destId="{495E93BD-8B23-4E7D-BB3C-CD77B7CC5791}" srcOrd="1" destOrd="0" presId="urn:microsoft.com/office/officeart/2005/8/layout/list1"/>
    <dgm:cxn modelId="{4771C7D2-C468-4664-8F2C-D1318BD11E33}" type="presParOf" srcId="{0D8865D3-7B61-463F-86BC-4309508799AE}" destId="{EDBF191D-B68D-4B6A-8DF9-4022E15C3D32}" srcOrd="17" destOrd="0" presId="urn:microsoft.com/office/officeart/2005/8/layout/list1"/>
    <dgm:cxn modelId="{308F2237-C5CB-49C1-965A-6689BDA2E735}" type="presParOf" srcId="{0D8865D3-7B61-463F-86BC-4309508799AE}" destId="{32534B8A-0762-4892-A5E7-1CA922F070DA}" srcOrd="18" destOrd="0" presId="urn:microsoft.com/office/officeart/2005/8/layout/list1"/>
    <dgm:cxn modelId="{A4ED5BCB-C5D6-4E52-8041-AD48F92D4CF7}" type="presParOf" srcId="{0D8865D3-7B61-463F-86BC-4309508799AE}" destId="{76524F05-CD83-45D1-A085-C753909165D0}" srcOrd="19" destOrd="0" presId="urn:microsoft.com/office/officeart/2005/8/layout/list1"/>
    <dgm:cxn modelId="{E631B1DE-75B7-480D-9213-613F2AE57590}" type="presParOf" srcId="{0D8865D3-7B61-463F-86BC-4309508799AE}" destId="{655ADE58-161D-4900-82A5-5E2E023562CB}" srcOrd="20" destOrd="0" presId="urn:microsoft.com/office/officeart/2005/8/layout/list1"/>
    <dgm:cxn modelId="{14EB3FC3-F1B7-42EA-9215-6EC2EE5C25D6}" type="presParOf" srcId="{655ADE58-161D-4900-82A5-5E2E023562CB}" destId="{407167BC-5370-484A-BFA1-9D339F8EFA91}" srcOrd="0" destOrd="0" presId="urn:microsoft.com/office/officeart/2005/8/layout/list1"/>
    <dgm:cxn modelId="{414A6A22-EFC0-4F17-B0C8-F121D6DC44A4}" type="presParOf" srcId="{655ADE58-161D-4900-82A5-5E2E023562CB}" destId="{23803738-92F8-409D-96CF-D51AD6E6A52F}" srcOrd="1" destOrd="0" presId="urn:microsoft.com/office/officeart/2005/8/layout/list1"/>
    <dgm:cxn modelId="{574AA7B4-7FD3-4634-92E4-04F7EB60F8DD}" type="presParOf" srcId="{0D8865D3-7B61-463F-86BC-4309508799AE}" destId="{C4E5D984-CF4F-4B50-A6D9-6E0AD6404656}" srcOrd="21" destOrd="0" presId="urn:microsoft.com/office/officeart/2005/8/layout/list1"/>
    <dgm:cxn modelId="{BA5AAFEA-C97F-4489-9A19-EE5BE68CA63F}" type="presParOf" srcId="{0D8865D3-7B61-463F-86BC-4309508799AE}" destId="{A3D11B29-7061-4099-B536-967FEF622A49}" srcOrd="22" destOrd="0" presId="urn:microsoft.com/office/officeart/2005/8/layout/list1"/>
    <dgm:cxn modelId="{A50946DE-68A3-4BC0-AFCD-DC28C1E23271}" type="presParOf" srcId="{0D8865D3-7B61-463F-86BC-4309508799AE}" destId="{10CCFEA2-D52D-45BC-BDF8-1D9C09029AF5}" srcOrd="23" destOrd="0" presId="urn:microsoft.com/office/officeart/2005/8/layout/list1"/>
    <dgm:cxn modelId="{35481EF9-735A-4A27-B34E-E75218650B19}" type="presParOf" srcId="{0D8865D3-7B61-463F-86BC-4309508799AE}" destId="{F3800CE9-7E48-47DF-AE92-8C0DE856FA66}" srcOrd="24" destOrd="0" presId="urn:microsoft.com/office/officeart/2005/8/layout/list1"/>
    <dgm:cxn modelId="{4B27A7FC-5936-4A03-8A20-C5B52933EF0F}" type="presParOf" srcId="{F3800CE9-7E48-47DF-AE92-8C0DE856FA66}" destId="{1DB8DB40-EDFF-4257-A114-00B984B30DE4}" srcOrd="0" destOrd="0" presId="urn:microsoft.com/office/officeart/2005/8/layout/list1"/>
    <dgm:cxn modelId="{C0CC3C44-48B6-46E5-80D1-216DA5759B1C}" type="presParOf" srcId="{F3800CE9-7E48-47DF-AE92-8C0DE856FA66}" destId="{2DC9D03F-727E-40CE-B693-82CF3A427D4B}" srcOrd="1" destOrd="0" presId="urn:microsoft.com/office/officeart/2005/8/layout/list1"/>
    <dgm:cxn modelId="{C6C2A3EE-69EB-4BD8-BAF7-8A8CA4E2C5E5}" type="presParOf" srcId="{0D8865D3-7B61-463F-86BC-4309508799AE}" destId="{49865F76-8E1D-4D01-A820-141750A2EA9F}" srcOrd="25" destOrd="0" presId="urn:microsoft.com/office/officeart/2005/8/layout/list1"/>
    <dgm:cxn modelId="{E2F47382-0321-480C-842A-145DD37D9E29}" type="presParOf" srcId="{0D8865D3-7B61-463F-86BC-4309508799AE}" destId="{FE6969F2-2248-4C0D-8394-E6EEAA25756B}" srcOrd="26" destOrd="0" presId="urn:microsoft.com/office/officeart/2005/8/layout/list1"/>
    <dgm:cxn modelId="{FC75FF30-D2CE-4C17-9D3F-DCF4A375B104}" type="presParOf" srcId="{0D8865D3-7B61-463F-86BC-4309508799AE}" destId="{D4DF50B4-F2FC-444F-BF93-8FE21DC6973A}" srcOrd="27" destOrd="0" presId="urn:microsoft.com/office/officeart/2005/8/layout/list1"/>
    <dgm:cxn modelId="{62617C01-A6D6-4DBD-AE31-FB1FBCD4E84B}" type="presParOf" srcId="{0D8865D3-7B61-463F-86BC-4309508799AE}" destId="{0F1A1E25-B0B0-4A0F-B287-332CCB6F1D51}" srcOrd="28" destOrd="0" presId="urn:microsoft.com/office/officeart/2005/8/layout/list1"/>
    <dgm:cxn modelId="{A53A2060-BA9B-4324-916C-D27B1C81A13F}" type="presParOf" srcId="{0F1A1E25-B0B0-4A0F-B287-332CCB6F1D51}" destId="{324C34AD-7DCD-4A90-897B-6160A4E3123E}" srcOrd="0" destOrd="0" presId="urn:microsoft.com/office/officeart/2005/8/layout/list1"/>
    <dgm:cxn modelId="{C6BE84D2-9207-4366-9317-470CC77FB811}" type="presParOf" srcId="{0F1A1E25-B0B0-4A0F-B287-332CCB6F1D51}" destId="{955F88F4-2FDC-4641-B027-B6395AF60B73}" srcOrd="1" destOrd="0" presId="urn:microsoft.com/office/officeart/2005/8/layout/list1"/>
    <dgm:cxn modelId="{9B2EA89F-30E1-42F8-A618-3FAF74EE8C4C}" type="presParOf" srcId="{0D8865D3-7B61-463F-86BC-4309508799AE}" destId="{7A04F24E-9EF8-459D-80A1-F1197CEB4F00}" srcOrd="29" destOrd="0" presId="urn:microsoft.com/office/officeart/2005/8/layout/list1"/>
    <dgm:cxn modelId="{6507A888-142A-449D-B7FC-AC05389A1997}" type="presParOf" srcId="{0D8865D3-7B61-463F-86BC-4309508799AE}" destId="{9A7AC01C-CF53-445D-A178-70BDC4DDFE3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928F62-0EA2-45DC-83A5-8D57D7EB408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1814EDD-B62A-49F5-A48A-F4B5985BA31B}">
      <dgm:prSet phldrT="[Texto]"/>
      <dgm:spPr/>
      <dgm:t>
        <a:bodyPr/>
        <a:lstStyle/>
        <a:p>
          <a:r>
            <a:rPr lang="es-MX" b="1" dirty="0" smtClean="0"/>
            <a:t>Conectividad</a:t>
          </a:r>
          <a:endParaRPr lang="es-MX" b="1" dirty="0"/>
        </a:p>
      </dgm:t>
    </dgm:pt>
    <dgm:pt modelId="{9E313ABA-2577-4FD7-B646-3EB624B060A2}" type="parTrans" cxnId="{DE876C47-9B2A-4B87-B820-89ADB55F427D}">
      <dgm:prSet/>
      <dgm:spPr/>
      <dgm:t>
        <a:bodyPr/>
        <a:lstStyle/>
        <a:p>
          <a:endParaRPr lang="es-MX"/>
        </a:p>
      </dgm:t>
    </dgm:pt>
    <dgm:pt modelId="{E9DFA84B-4C3A-49BA-AAFE-91D4F40642CF}" type="sibTrans" cxnId="{DE876C47-9B2A-4B87-B820-89ADB55F427D}">
      <dgm:prSet/>
      <dgm:spPr/>
      <dgm:t>
        <a:bodyPr/>
        <a:lstStyle/>
        <a:p>
          <a:endParaRPr lang="es-MX"/>
        </a:p>
      </dgm:t>
    </dgm:pt>
    <dgm:pt modelId="{10069192-AA89-4530-90DC-B63EC8298EB0}">
      <dgm:prSet phldrT="[Texto]"/>
      <dgm:spPr/>
      <dgm:t>
        <a:bodyPr/>
        <a:lstStyle/>
        <a:p>
          <a:r>
            <a:rPr lang="es-MX" b="1" dirty="0" smtClean="0"/>
            <a:t>Flujo pasajeros</a:t>
          </a:r>
          <a:endParaRPr lang="es-MX" b="1" dirty="0"/>
        </a:p>
      </dgm:t>
    </dgm:pt>
    <dgm:pt modelId="{10757F08-D61B-497F-AE4D-3236563FC541}" type="parTrans" cxnId="{DA0A9C07-AE38-46AD-9652-A9F68387FBB6}">
      <dgm:prSet/>
      <dgm:spPr/>
      <dgm:t>
        <a:bodyPr/>
        <a:lstStyle/>
        <a:p>
          <a:endParaRPr lang="es-MX"/>
        </a:p>
      </dgm:t>
    </dgm:pt>
    <dgm:pt modelId="{E475B20D-9399-4360-850B-F7046DD4D053}" type="sibTrans" cxnId="{DA0A9C07-AE38-46AD-9652-A9F68387FBB6}">
      <dgm:prSet/>
      <dgm:spPr/>
      <dgm:t>
        <a:bodyPr/>
        <a:lstStyle/>
        <a:p>
          <a:endParaRPr lang="es-MX"/>
        </a:p>
      </dgm:t>
    </dgm:pt>
    <dgm:pt modelId="{DDBB63E7-EFEC-4FDC-B21B-4D8CA0C5D9AF}">
      <dgm:prSet phldrT="[Texto]"/>
      <dgm:spPr/>
      <dgm:t>
        <a:bodyPr/>
        <a:lstStyle/>
        <a:p>
          <a:r>
            <a:rPr lang="es-MX" b="1" dirty="0" smtClean="0"/>
            <a:t>Derrama económica</a:t>
          </a:r>
          <a:endParaRPr lang="es-MX" b="1" dirty="0"/>
        </a:p>
      </dgm:t>
    </dgm:pt>
    <dgm:pt modelId="{A637042E-7AD6-4D55-AA09-F47F9CE2D75A}" type="parTrans" cxnId="{8FD85BE7-0A7A-42ED-B44D-F4FD270A0F14}">
      <dgm:prSet/>
      <dgm:spPr/>
      <dgm:t>
        <a:bodyPr/>
        <a:lstStyle/>
        <a:p>
          <a:endParaRPr lang="es-MX"/>
        </a:p>
      </dgm:t>
    </dgm:pt>
    <dgm:pt modelId="{465370DB-8BF4-4CBC-BA8F-7D9AC89FC991}" type="sibTrans" cxnId="{8FD85BE7-0A7A-42ED-B44D-F4FD270A0F14}">
      <dgm:prSet/>
      <dgm:spPr/>
      <dgm:t>
        <a:bodyPr/>
        <a:lstStyle/>
        <a:p>
          <a:endParaRPr lang="es-MX"/>
        </a:p>
      </dgm:t>
    </dgm:pt>
    <dgm:pt modelId="{B648FA59-2F44-438F-BB1C-0C63D6DC6420}" type="pres">
      <dgm:prSet presAssocID="{14928F62-0EA2-45DC-83A5-8D57D7EB408B}" presName="CompostProcess" presStyleCnt="0">
        <dgm:presLayoutVars>
          <dgm:dir/>
          <dgm:resizeHandles val="exact"/>
        </dgm:presLayoutVars>
      </dgm:prSet>
      <dgm:spPr/>
    </dgm:pt>
    <dgm:pt modelId="{715419A1-CAD7-4AB4-BD28-8CB9AE1ED700}" type="pres">
      <dgm:prSet presAssocID="{14928F62-0EA2-45DC-83A5-8D57D7EB408B}" presName="arrow" presStyleLbl="bgShp" presStyleIdx="0" presStyleCnt="1"/>
      <dgm:spPr/>
    </dgm:pt>
    <dgm:pt modelId="{674E5224-FE08-41DA-838F-BB086E0296E4}" type="pres">
      <dgm:prSet presAssocID="{14928F62-0EA2-45DC-83A5-8D57D7EB408B}" presName="linearProcess" presStyleCnt="0"/>
      <dgm:spPr/>
    </dgm:pt>
    <dgm:pt modelId="{F5B7B342-F264-4438-8167-B19BE2739E1A}" type="pres">
      <dgm:prSet presAssocID="{51814EDD-B62A-49F5-A48A-F4B5985BA3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5AD3D9-91D6-4D6A-9CDE-2E033F8B1D86}" type="pres">
      <dgm:prSet presAssocID="{E9DFA84B-4C3A-49BA-AAFE-91D4F40642CF}" presName="sibTrans" presStyleCnt="0"/>
      <dgm:spPr/>
    </dgm:pt>
    <dgm:pt modelId="{93930DE8-033F-42EC-A027-C631CFFB9946}" type="pres">
      <dgm:prSet presAssocID="{10069192-AA89-4530-90DC-B63EC8298E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348A7-85C4-49C2-A0D1-222EC5BA701A}" type="pres">
      <dgm:prSet presAssocID="{E475B20D-9399-4360-850B-F7046DD4D053}" presName="sibTrans" presStyleCnt="0"/>
      <dgm:spPr/>
    </dgm:pt>
    <dgm:pt modelId="{C540618B-1F44-47D9-9ECE-4F07D29CDA05}" type="pres">
      <dgm:prSet presAssocID="{DDBB63E7-EFEC-4FDC-B21B-4D8CA0C5D9A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DF5EC8-8FEC-44D6-907E-3A6B5EE40BBB}" type="presOf" srcId="{10069192-AA89-4530-90DC-B63EC8298EB0}" destId="{93930DE8-033F-42EC-A027-C631CFFB9946}" srcOrd="0" destOrd="0" presId="urn:microsoft.com/office/officeart/2005/8/layout/hProcess9"/>
    <dgm:cxn modelId="{DA0A9C07-AE38-46AD-9652-A9F68387FBB6}" srcId="{14928F62-0EA2-45DC-83A5-8D57D7EB408B}" destId="{10069192-AA89-4530-90DC-B63EC8298EB0}" srcOrd="1" destOrd="0" parTransId="{10757F08-D61B-497F-AE4D-3236563FC541}" sibTransId="{E475B20D-9399-4360-850B-F7046DD4D053}"/>
    <dgm:cxn modelId="{FA20B2DD-69A8-47AB-AA25-FEDC87446423}" type="presOf" srcId="{14928F62-0EA2-45DC-83A5-8D57D7EB408B}" destId="{B648FA59-2F44-438F-BB1C-0C63D6DC6420}" srcOrd="0" destOrd="0" presId="urn:microsoft.com/office/officeart/2005/8/layout/hProcess9"/>
    <dgm:cxn modelId="{B21D516E-3AA0-4FEC-AFE4-D23D8D4090DD}" type="presOf" srcId="{51814EDD-B62A-49F5-A48A-F4B5985BA31B}" destId="{F5B7B342-F264-4438-8167-B19BE2739E1A}" srcOrd="0" destOrd="0" presId="urn:microsoft.com/office/officeart/2005/8/layout/hProcess9"/>
    <dgm:cxn modelId="{DE360A8E-0B80-4773-9D45-24205AE63132}" type="presOf" srcId="{DDBB63E7-EFEC-4FDC-B21B-4D8CA0C5D9AF}" destId="{C540618B-1F44-47D9-9ECE-4F07D29CDA05}" srcOrd="0" destOrd="0" presId="urn:microsoft.com/office/officeart/2005/8/layout/hProcess9"/>
    <dgm:cxn modelId="{8FD85BE7-0A7A-42ED-B44D-F4FD270A0F14}" srcId="{14928F62-0EA2-45DC-83A5-8D57D7EB408B}" destId="{DDBB63E7-EFEC-4FDC-B21B-4D8CA0C5D9AF}" srcOrd="2" destOrd="0" parTransId="{A637042E-7AD6-4D55-AA09-F47F9CE2D75A}" sibTransId="{465370DB-8BF4-4CBC-BA8F-7D9AC89FC991}"/>
    <dgm:cxn modelId="{DE876C47-9B2A-4B87-B820-89ADB55F427D}" srcId="{14928F62-0EA2-45DC-83A5-8D57D7EB408B}" destId="{51814EDD-B62A-49F5-A48A-F4B5985BA31B}" srcOrd="0" destOrd="0" parTransId="{9E313ABA-2577-4FD7-B646-3EB624B060A2}" sibTransId="{E9DFA84B-4C3A-49BA-AAFE-91D4F40642CF}"/>
    <dgm:cxn modelId="{6DA5B3A6-820E-4165-801C-011BBB71BB36}" type="presParOf" srcId="{B648FA59-2F44-438F-BB1C-0C63D6DC6420}" destId="{715419A1-CAD7-4AB4-BD28-8CB9AE1ED700}" srcOrd="0" destOrd="0" presId="urn:microsoft.com/office/officeart/2005/8/layout/hProcess9"/>
    <dgm:cxn modelId="{274EBCEF-61A9-47FF-82BB-48C09E64C963}" type="presParOf" srcId="{B648FA59-2F44-438F-BB1C-0C63D6DC6420}" destId="{674E5224-FE08-41DA-838F-BB086E0296E4}" srcOrd="1" destOrd="0" presId="urn:microsoft.com/office/officeart/2005/8/layout/hProcess9"/>
    <dgm:cxn modelId="{D841668F-D28A-40CA-947D-A8E8AC592C4D}" type="presParOf" srcId="{674E5224-FE08-41DA-838F-BB086E0296E4}" destId="{F5B7B342-F264-4438-8167-B19BE2739E1A}" srcOrd="0" destOrd="0" presId="urn:microsoft.com/office/officeart/2005/8/layout/hProcess9"/>
    <dgm:cxn modelId="{96013CE8-473C-48FD-A96B-F4C0838A8147}" type="presParOf" srcId="{674E5224-FE08-41DA-838F-BB086E0296E4}" destId="{0A5AD3D9-91D6-4D6A-9CDE-2E033F8B1D86}" srcOrd="1" destOrd="0" presId="urn:microsoft.com/office/officeart/2005/8/layout/hProcess9"/>
    <dgm:cxn modelId="{CDC5AF39-6A24-4B5D-B5B1-3771CFA65607}" type="presParOf" srcId="{674E5224-FE08-41DA-838F-BB086E0296E4}" destId="{93930DE8-033F-42EC-A027-C631CFFB9946}" srcOrd="2" destOrd="0" presId="urn:microsoft.com/office/officeart/2005/8/layout/hProcess9"/>
    <dgm:cxn modelId="{C558F87D-20D3-48C8-8DA9-AF151A6D315F}" type="presParOf" srcId="{674E5224-FE08-41DA-838F-BB086E0296E4}" destId="{21C348A7-85C4-49C2-A0D1-222EC5BA701A}" srcOrd="3" destOrd="0" presId="urn:microsoft.com/office/officeart/2005/8/layout/hProcess9"/>
    <dgm:cxn modelId="{CEBB4A16-4FBB-49FB-9907-15FFE51F9C1B}" type="presParOf" srcId="{674E5224-FE08-41DA-838F-BB086E0296E4}" destId="{C540618B-1F44-47D9-9ECE-4F07D29CDA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C81C4-48FF-4D6B-B9BD-90DD1E60239C}">
      <dsp:nvSpPr>
        <dsp:cNvPr id="0" name=""/>
        <dsp:cNvSpPr/>
      </dsp:nvSpPr>
      <dsp:spPr>
        <a:xfrm>
          <a:off x="16840" y="282698"/>
          <a:ext cx="5806913" cy="8457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3425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Optimización Procesos</a:t>
          </a:r>
          <a:endParaRPr lang="es-MX" sz="2400" b="1" kern="1200" dirty="0"/>
        </a:p>
      </dsp:txBody>
      <dsp:txXfrm>
        <a:off x="16840" y="494125"/>
        <a:ext cx="5595486" cy="422853"/>
      </dsp:txXfrm>
    </dsp:sp>
    <dsp:sp modelId="{3F02ABE6-1DE9-42D7-BFE0-13310D6C7F34}">
      <dsp:nvSpPr>
        <dsp:cNvPr id="0" name=""/>
        <dsp:cNvSpPr/>
      </dsp:nvSpPr>
      <dsp:spPr>
        <a:xfrm>
          <a:off x="16840" y="934861"/>
          <a:ext cx="1788529" cy="1629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- Migración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- Aduana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- Seguridad</a:t>
          </a:r>
          <a:endParaRPr lang="es-MX" sz="2400" b="1" kern="1200" dirty="0"/>
        </a:p>
      </dsp:txBody>
      <dsp:txXfrm>
        <a:off x="16840" y="934861"/>
        <a:ext cx="1788529" cy="1629144"/>
      </dsp:txXfrm>
    </dsp:sp>
    <dsp:sp modelId="{6C6EECB5-0637-4AE1-96F7-057B3E40AEFB}">
      <dsp:nvSpPr>
        <dsp:cNvPr id="0" name=""/>
        <dsp:cNvSpPr/>
      </dsp:nvSpPr>
      <dsp:spPr>
        <a:xfrm>
          <a:off x="1805369" y="654457"/>
          <a:ext cx="4018384" cy="8457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3425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Tiempos Mínimos de Conexión</a:t>
          </a:r>
          <a:endParaRPr lang="es-MX" sz="2400" b="1" kern="1200" dirty="0"/>
        </a:p>
      </dsp:txBody>
      <dsp:txXfrm>
        <a:off x="1805369" y="865884"/>
        <a:ext cx="3806957" cy="422853"/>
      </dsp:txXfrm>
    </dsp:sp>
    <dsp:sp modelId="{51910E64-9C03-4B24-9E10-D2444F7BB40A}">
      <dsp:nvSpPr>
        <dsp:cNvPr id="0" name=""/>
        <dsp:cNvSpPr/>
      </dsp:nvSpPr>
      <dsp:spPr>
        <a:xfrm>
          <a:off x="1805369" y="1311188"/>
          <a:ext cx="1788529" cy="1629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Mejores prácticas internacionales</a:t>
          </a:r>
          <a:endParaRPr lang="es-MX" sz="2400" b="1" kern="1200" dirty="0"/>
        </a:p>
      </dsp:txBody>
      <dsp:txXfrm>
        <a:off x="1805369" y="1311188"/>
        <a:ext cx="1788529" cy="1629144"/>
      </dsp:txXfrm>
    </dsp:sp>
    <dsp:sp modelId="{1078CB31-79B7-4E11-A591-B6D964F65FED}">
      <dsp:nvSpPr>
        <dsp:cNvPr id="0" name=""/>
        <dsp:cNvSpPr/>
      </dsp:nvSpPr>
      <dsp:spPr>
        <a:xfrm>
          <a:off x="3593899" y="1014503"/>
          <a:ext cx="2229854" cy="8457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3425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err="1" smtClean="0"/>
            <a:t>Hub</a:t>
          </a:r>
          <a:endParaRPr lang="es-MX" sz="2400" b="1" kern="1200" dirty="0"/>
        </a:p>
      </dsp:txBody>
      <dsp:txXfrm>
        <a:off x="3593899" y="1225930"/>
        <a:ext cx="2018427" cy="422853"/>
      </dsp:txXfrm>
    </dsp:sp>
    <dsp:sp modelId="{219CFE89-F1D9-4B90-A545-CA113D60D1F1}">
      <dsp:nvSpPr>
        <dsp:cNvPr id="0" name=""/>
        <dsp:cNvSpPr/>
      </dsp:nvSpPr>
      <dsp:spPr>
        <a:xfrm>
          <a:off x="3593899" y="1635052"/>
          <a:ext cx="1788529" cy="1605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Eficiente y competitivo</a:t>
          </a:r>
          <a:endParaRPr lang="es-MX" sz="2400" b="1" kern="1200" dirty="0"/>
        </a:p>
      </dsp:txBody>
      <dsp:txXfrm>
        <a:off x="3593899" y="1635052"/>
        <a:ext cx="1788529" cy="1605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A8BBA-11DD-4CB0-A8E1-A3B994164E9D}">
      <dsp:nvSpPr>
        <dsp:cNvPr id="0" name=""/>
        <dsp:cNvSpPr/>
      </dsp:nvSpPr>
      <dsp:spPr>
        <a:xfrm>
          <a:off x="854" y="453946"/>
          <a:ext cx="1132333" cy="1132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41</a:t>
          </a:r>
          <a:endParaRPr lang="es-MX" sz="4800" kern="1200" dirty="0"/>
        </a:p>
      </dsp:txBody>
      <dsp:txXfrm>
        <a:off x="166680" y="619772"/>
        <a:ext cx="800681" cy="800681"/>
      </dsp:txXfrm>
    </dsp:sp>
    <dsp:sp modelId="{9E5DC7ED-52EB-4046-9E60-DC5771EA7135}">
      <dsp:nvSpPr>
        <dsp:cNvPr id="0" name=""/>
        <dsp:cNvSpPr/>
      </dsp:nvSpPr>
      <dsp:spPr>
        <a:xfrm>
          <a:off x="1225133" y="691736"/>
          <a:ext cx="656753" cy="65675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1312186" y="942878"/>
        <a:ext cx="482647" cy="154469"/>
      </dsp:txXfrm>
    </dsp:sp>
    <dsp:sp modelId="{B28A2F65-583C-4724-B4EF-5B56A72552A2}">
      <dsp:nvSpPr>
        <dsp:cNvPr id="0" name=""/>
        <dsp:cNvSpPr/>
      </dsp:nvSpPr>
      <dsp:spPr>
        <a:xfrm>
          <a:off x="1973833" y="453946"/>
          <a:ext cx="1132333" cy="1132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16</a:t>
          </a:r>
          <a:endParaRPr lang="es-MX" sz="4800" kern="1200" dirty="0"/>
        </a:p>
      </dsp:txBody>
      <dsp:txXfrm>
        <a:off x="2139659" y="619772"/>
        <a:ext cx="800681" cy="800681"/>
      </dsp:txXfrm>
    </dsp:sp>
    <dsp:sp modelId="{A22762A7-43FB-498D-B6D1-AAC0F5FDAB42}">
      <dsp:nvSpPr>
        <dsp:cNvPr id="0" name=""/>
        <dsp:cNvSpPr/>
      </dsp:nvSpPr>
      <dsp:spPr>
        <a:xfrm>
          <a:off x="3198112" y="691736"/>
          <a:ext cx="656753" cy="656753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/>
        </a:p>
      </dsp:txBody>
      <dsp:txXfrm>
        <a:off x="3285165" y="827027"/>
        <a:ext cx="482647" cy="386171"/>
      </dsp:txXfrm>
    </dsp:sp>
    <dsp:sp modelId="{A068D59E-5B2F-4454-9CFC-0A66C2F4DADC}">
      <dsp:nvSpPr>
        <dsp:cNvPr id="0" name=""/>
        <dsp:cNvSpPr/>
      </dsp:nvSpPr>
      <dsp:spPr>
        <a:xfrm>
          <a:off x="3946811" y="453946"/>
          <a:ext cx="1132333" cy="1132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57</a:t>
          </a:r>
          <a:endParaRPr lang="es-MX" sz="4800" kern="1200" dirty="0"/>
        </a:p>
      </dsp:txBody>
      <dsp:txXfrm>
        <a:off x="4112637" y="619772"/>
        <a:ext cx="800681" cy="800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FB859-9806-439C-BC5E-519A03DE071F}">
      <dsp:nvSpPr>
        <dsp:cNvPr id="0" name=""/>
        <dsp:cNvSpPr/>
      </dsp:nvSpPr>
      <dsp:spPr>
        <a:xfrm>
          <a:off x="547" y="1490419"/>
          <a:ext cx="2142937" cy="4058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Nacional</a:t>
          </a:r>
          <a:endParaRPr lang="es-MX" sz="2400" b="1" kern="1200" dirty="0"/>
        </a:p>
      </dsp:txBody>
      <dsp:txXfrm>
        <a:off x="547" y="1490419"/>
        <a:ext cx="2041480" cy="405827"/>
      </dsp:txXfrm>
    </dsp:sp>
    <dsp:sp modelId="{4200A028-EEF8-46D9-BF86-DF4080203F80}">
      <dsp:nvSpPr>
        <dsp:cNvPr id="0" name=""/>
        <dsp:cNvSpPr/>
      </dsp:nvSpPr>
      <dsp:spPr>
        <a:xfrm>
          <a:off x="1656320" y="1490419"/>
          <a:ext cx="2435820" cy="4058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Internacional</a:t>
          </a:r>
          <a:endParaRPr lang="es-MX" sz="2400" b="1" kern="1200" dirty="0"/>
        </a:p>
      </dsp:txBody>
      <dsp:txXfrm>
        <a:off x="1859234" y="1490419"/>
        <a:ext cx="2029993" cy="405827"/>
      </dsp:txXfrm>
    </dsp:sp>
    <dsp:sp modelId="{BA784369-014E-4A19-9412-8957AFB7A9F8}">
      <dsp:nvSpPr>
        <dsp:cNvPr id="0" name=""/>
        <dsp:cNvSpPr/>
      </dsp:nvSpPr>
      <dsp:spPr>
        <a:xfrm>
          <a:off x="3604977" y="1490419"/>
          <a:ext cx="1474475" cy="4058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Totales</a:t>
          </a:r>
          <a:endParaRPr lang="es-MX" sz="2400" b="1" kern="1200" dirty="0"/>
        </a:p>
      </dsp:txBody>
      <dsp:txXfrm>
        <a:off x="3807891" y="1490419"/>
        <a:ext cx="1068648" cy="405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A2FB1-CDEB-4EC2-965D-B2F36E8D1271}">
      <dsp:nvSpPr>
        <dsp:cNvPr id="0" name=""/>
        <dsp:cNvSpPr/>
      </dsp:nvSpPr>
      <dsp:spPr>
        <a:xfrm>
          <a:off x="0" y="234596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C2781-D5BB-41FE-92A0-AC226629BEF2}">
      <dsp:nvSpPr>
        <dsp:cNvPr id="0" name=""/>
        <dsp:cNvSpPr/>
      </dsp:nvSpPr>
      <dsp:spPr>
        <a:xfrm>
          <a:off x="120816" y="72236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Aeromexico</a:t>
          </a:r>
          <a:r>
            <a:rPr lang="es-MX" sz="2200" kern="1200" dirty="0" smtClean="0"/>
            <a:t> 7</a:t>
          </a:r>
          <a:endParaRPr lang="es-MX" sz="2200" kern="1200" dirty="0"/>
        </a:p>
      </dsp:txBody>
      <dsp:txXfrm>
        <a:off x="136668" y="88088"/>
        <a:ext cx="1659732" cy="293016"/>
      </dsp:txXfrm>
    </dsp:sp>
    <dsp:sp modelId="{0C681009-C81B-43C1-9918-3736FE6036CE}">
      <dsp:nvSpPr>
        <dsp:cNvPr id="0" name=""/>
        <dsp:cNvSpPr/>
      </dsp:nvSpPr>
      <dsp:spPr>
        <a:xfrm>
          <a:off x="0" y="733557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09998-B63C-44C8-B84E-EBAEC2EDCAD0}">
      <dsp:nvSpPr>
        <dsp:cNvPr id="0" name=""/>
        <dsp:cNvSpPr/>
      </dsp:nvSpPr>
      <dsp:spPr>
        <a:xfrm>
          <a:off x="120816" y="57119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Volaris</a:t>
          </a:r>
          <a:r>
            <a:rPr lang="es-MX" sz="2200" kern="1200" dirty="0" smtClean="0"/>
            <a:t> 16</a:t>
          </a:r>
          <a:endParaRPr lang="es-MX" sz="2200" kern="1200" dirty="0"/>
        </a:p>
      </dsp:txBody>
      <dsp:txXfrm>
        <a:off x="136668" y="587049"/>
        <a:ext cx="1659732" cy="293016"/>
      </dsp:txXfrm>
    </dsp:sp>
    <dsp:sp modelId="{4A0D5EE5-6881-4BC0-A638-9473E473526A}">
      <dsp:nvSpPr>
        <dsp:cNvPr id="0" name=""/>
        <dsp:cNvSpPr/>
      </dsp:nvSpPr>
      <dsp:spPr>
        <a:xfrm>
          <a:off x="0" y="1232517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8B2C0-97E0-46FC-A90B-0640FE3362AA}">
      <dsp:nvSpPr>
        <dsp:cNvPr id="0" name=""/>
        <dsp:cNvSpPr/>
      </dsp:nvSpPr>
      <dsp:spPr>
        <a:xfrm>
          <a:off x="120816" y="107015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Vivaaerobus</a:t>
          </a:r>
          <a:r>
            <a:rPr lang="es-MX" sz="2200" kern="1200" dirty="0" smtClean="0"/>
            <a:t> 13</a:t>
          </a:r>
          <a:endParaRPr lang="es-MX" sz="2200" kern="1200" dirty="0"/>
        </a:p>
      </dsp:txBody>
      <dsp:txXfrm>
        <a:off x="136668" y="1086009"/>
        <a:ext cx="1659732" cy="293016"/>
      </dsp:txXfrm>
    </dsp:sp>
    <dsp:sp modelId="{7CED95F2-42C4-4ED8-BAB2-4FDDB6314D1D}">
      <dsp:nvSpPr>
        <dsp:cNvPr id="0" name=""/>
        <dsp:cNvSpPr/>
      </dsp:nvSpPr>
      <dsp:spPr>
        <a:xfrm>
          <a:off x="0" y="1731477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F9DF-6F47-4A5E-BDEA-9ED8B654FF91}">
      <dsp:nvSpPr>
        <dsp:cNvPr id="0" name=""/>
        <dsp:cNvSpPr/>
      </dsp:nvSpPr>
      <dsp:spPr>
        <a:xfrm>
          <a:off x="120816" y="156911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Aeromar</a:t>
          </a:r>
          <a:r>
            <a:rPr lang="es-MX" sz="2200" kern="1200" dirty="0" smtClean="0"/>
            <a:t> 4</a:t>
          </a:r>
          <a:endParaRPr lang="es-MX" sz="2200" kern="1200" dirty="0"/>
        </a:p>
      </dsp:txBody>
      <dsp:txXfrm>
        <a:off x="136668" y="1584969"/>
        <a:ext cx="1659732" cy="293016"/>
      </dsp:txXfrm>
    </dsp:sp>
    <dsp:sp modelId="{32534B8A-0762-4892-A5E7-1CA922F070DA}">
      <dsp:nvSpPr>
        <dsp:cNvPr id="0" name=""/>
        <dsp:cNvSpPr/>
      </dsp:nvSpPr>
      <dsp:spPr>
        <a:xfrm>
          <a:off x="0" y="2230437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E93BD-8B23-4E7D-BB3C-CD77B7CC5791}">
      <dsp:nvSpPr>
        <dsp:cNvPr id="0" name=""/>
        <dsp:cNvSpPr/>
      </dsp:nvSpPr>
      <dsp:spPr>
        <a:xfrm>
          <a:off x="120816" y="206807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TAR 10</a:t>
          </a:r>
          <a:endParaRPr lang="es-MX" sz="2200" kern="1200" dirty="0"/>
        </a:p>
      </dsp:txBody>
      <dsp:txXfrm>
        <a:off x="136668" y="2083929"/>
        <a:ext cx="1659732" cy="293016"/>
      </dsp:txXfrm>
    </dsp:sp>
    <dsp:sp modelId="{A3D11B29-7061-4099-B536-967FEF622A49}">
      <dsp:nvSpPr>
        <dsp:cNvPr id="0" name=""/>
        <dsp:cNvSpPr/>
      </dsp:nvSpPr>
      <dsp:spPr>
        <a:xfrm>
          <a:off x="0" y="2729397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03738-92F8-409D-96CF-D51AD6E6A52F}">
      <dsp:nvSpPr>
        <dsp:cNvPr id="0" name=""/>
        <dsp:cNvSpPr/>
      </dsp:nvSpPr>
      <dsp:spPr>
        <a:xfrm>
          <a:off x="120816" y="256703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American 5</a:t>
          </a:r>
          <a:endParaRPr lang="es-MX" sz="2200" kern="1200" dirty="0"/>
        </a:p>
      </dsp:txBody>
      <dsp:txXfrm>
        <a:off x="136668" y="2582889"/>
        <a:ext cx="1659732" cy="293016"/>
      </dsp:txXfrm>
    </dsp:sp>
    <dsp:sp modelId="{FE6969F2-2248-4C0D-8394-E6EEAA25756B}">
      <dsp:nvSpPr>
        <dsp:cNvPr id="0" name=""/>
        <dsp:cNvSpPr/>
      </dsp:nvSpPr>
      <dsp:spPr>
        <a:xfrm>
          <a:off x="0" y="3228356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9D03F-727E-40CE-B693-82CF3A427D4B}">
      <dsp:nvSpPr>
        <dsp:cNvPr id="0" name=""/>
        <dsp:cNvSpPr/>
      </dsp:nvSpPr>
      <dsp:spPr>
        <a:xfrm>
          <a:off x="120816" y="306599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Alitalia</a:t>
          </a:r>
          <a:r>
            <a:rPr lang="es-MX" sz="2200" kern="1200" dirty="0" smtClean="0"/>
            <a:t> 1</a:t>
          </a:r>
          <a:endParaRPr lang="es-MX" sz="2200" kern="1200" dirty="0"/>
        </a:p>
      </dsp:txBody>
      <dsp:txXfrm>
        <a:off x="136668" y="3081849"/>
        <a:ext cx="1659732" cy="293016"/>
      </dsp:txXfrm>
    </dsp:sp>
    <dsp:sp modelId="{9A7AC01C-CF53-445D-A178-70BDC4DDFE39}">
      <dsp:nvSpPr>
        <dsp:cNvPr id="0" name=""/>
        <dsp:cNvSpPr/>
      </dsp:nvSpPr>
      <dsp:spPr>
        <a:xfrm>
          <a:off x="0" y="3727317"/>
          <a:ext cx="2416338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F88F4-2FDC-4641-B027-B6395AF60B73}">
      <dsp:nvSpPr>
        <dsp:cNvPr id="0" name=""/>
        <dsp:cNvSpPr/>
      </dsp:nvSpPr>
      <dsp:spPr>
        <a:xfrm>
          <a:off x="120816" y="3564957"/>
          <a:ext cx="1691436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32" tIns="0" rIns="6393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Aircanada</a:t>
          </a:r>
          <a:r>
            <a:rPr lang="es-MX" sz="2200" kern="1200" dirty="0" smtClean="0"/>
            <a:t> 1</a:t>
          </a:r>
          <a:endParaRPr lang="es-MX" sz="2200" kern="1200" dirty="0"/>
        </a:p>
      </dsp:txBody>
      <dsp:txXfrm>
        <a:off x="136668" y="3580809"/>
        <a:ext cx="1659732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19A1-CAD7-4AB4-BD28-8CB9AE1ED700}">
      <dsp:nvSpPr>
        <dsp:cNvPr id="0" name=""/>
        <dsp:cNvSpPr/>
      </dsp:nvSpPr>
      <dsp:spPr>
        <a:xfrm>
          <a:off x="495054" y="0"/>
          <a:ext cx="5610623" cy="142743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7B342-F264-4438-8167-B19BE2739E1A}">
      <dsp:nvSpPr>
        <dsp:cNvPr id="0" name=""/>
        <dsp:cNvSpPr/>
      </dsp:nvSpPr>
      <dsp:spPr>
        <a:xfrm>
          <a:off x="699" y="428229"/>
          <a:ext cx="2107277" cy="5709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Conectividad</a:t>
          </a:r>
          <a:endParaRPr lang="es-MX" sz="1800" b="1" kern="1200" dirty="0"/>
        </a:p>
      </dsp:txBody>
      <dsp:txXfrm>
        <a:off x="28572" y="456102"/>
        <a:ext cx="2051531" cy="515226"/>
      </dsp:txXfrm>
    </dsp:sp>
    <dsp:sp modelId="{93930DE8-033F-42EC-A027-C631CFFB9946}">
      <dsp:nvSpPr>
        <dsp:cNvPr id="0" name=""/>
        <dsp:cNvSpPr/>
      </dsp:nvSpPr>
      <dsp:spPr>
        <a:xfrm>
          <a:off x="2246727" y="428229"/>
          <a:ext cx="2107277" cy="5709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Flujo pasajeros</a:t>
          </a:r>
          <a:endParaRPr lang="es-MX" sz="1800" b="1" kern="1200" dirty="0"/>
        </a:p>
      </dsp:txBody>
      <dsp:txXfrm>
        <a:off x="2274600" y="456102"/>
        <a:ext cx="2051531" cy="515226"/>
      </dsp:txXfrm>
    </dsp:sp>
    <dsp:sp modelId="{C540618B-1F44-47D9-9ECE-4F07D29CDA05}">
      <dsp:nvSpPr>
        <dsp:cNvPr id="0" name=""/>
        <dsp:cNvSpPr/>
      </dsp:nvSpPr>
      <dsp:spPr>
        <a:xfrm>
          <a:off x="4492755" y="428229"/>
          <a:ext cx="2107277" cy="5709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Derrama económica</a:t>
          </a:r>
          <a:endParaRPr lang="es-MX" sz="1800" b="1" kern="1200" dirty="0"/>
        </a:p>
      </dsp:txBody>
      <dsp:txXfrm>
        <a:off x="4520628" y="456102"/>
        <a:ext cx="2051531" cy="51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155E-89BD-4A55-B4BB-EC0354635676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A1749-2A18-4EB9-A19E-93B63E70826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36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205EDB-52B8-0B4B-81D6-DB71A109D3FB}" type="datetimeFigureOut">
              <a:rPr lang="es-ES" smtClean="0"/>
              <a:t>13/07/16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8159C-0F91-794C-9737-8875B541AA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50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4E18159C-0F91-794C-9737-8875B541AAF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4E18159C-0F91-794C-9737-8875B541AAF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8159C-0F91-794C-9737-8875B541AAF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27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500" y="1775357"/>
            <a:ext cx="64770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3000" y="3238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2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524500" y="228867"/>
            <a:ext cx="17145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1" y="228867"/>
            <a:ext cx="50165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6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1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928" y="3672418"/>
            <a:ext cx="64770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1928" y="2422262"/>
            <a:ext cx="6477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6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4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0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886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6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4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9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73501" y="1333501"/>
            <a:ext cx="33655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8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279261"/>
            <a:ext cx="3366823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1" indent="0">
              <a:buNone/>
              <a:defRPr sz="1667" b="1"/>
            </a:lvl2pPr>
            <a:lvl3pPr marL="761962" indent="0">
              <a:buNone/>
              <a:defRPr sz="1500" b="1"/>
            </a:lvl3pPr>
            <a:lvl4pPr marL="1142943" indent="0">
              <a:buNone/>
              <a:defRPr sz="1333" b="1"/>
            </a:lvl4pPr>
            <a:lvl5pPr marL="1523924" indent="0">
              <a:buNone/>
              <a:defRPr sz="1333" b="1"/>
            </a:lvl5pPr>
            <a:lvl6pPr marL="1904905" indent="0">
              <a:buNone/>
              <a:defRPr sz="1333" b="1"/>
            </a:lvl6pPr>
            <a:lvl7pPr marL="2285886" indent="0">
              <a:buNone/>
              <a:defRPr sz="1333" b="1"/>
            </a:lvl7pPr>
            <a:lvl8pPr marL="2666867" indent="0">
              <a:buNone/>
              <a:defRPr sz="1333" b="1"/>
            </a:lvl8pPr>
            <a:lvl9pPr marL="3047847" indent="0">
              <a:buNone/>
              <a:defRPr sz="13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1000" y="1812396"/>
            <a:ext cx="3366823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70857" y="1279261"/>
            <a:ext cx="3368146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1" indent="0">
              <a:buNone/>
              <a:defRPr sz="1667" b="1"/>
            </a:lvl2pPr>
            <a:lvl3pPr marL="761962" indent="0">
              <a:buNone/>
              <a:defRPr sz="1500" b="1"/>
            </a:lvl3pPr>
            <a:lvl4pPr marL="1142943" indent="0">
              <a:buNone/>
              <a:defRPr sz="1333" b="1"/>
            </a:lvl4pPr>
            <a:lvl5pPr marL="1523924" indent="0">
              <a:buNone/>
              <a:defRPr sz="1333" b="1"/>
            </a:lvl5pPr>
            <a:lvl6pPr marL="1904905" indent="0">
              <a:buNone/>
              <a:defRPr sz="1333" b="1"/>
            </a:lvl6pPr>
            <a:lvl7pPr marL="2285886" indent="0">
              <a:buNone/>
              <a:defRPr sz="1333" b="1"/>
            </a:lvl7pPr>
            <a:lvl8pPr marL="2666867" indent="0">
              <a:buNone/>
              <a:defRPr sz="1333" b="1"/>
            </a:lvl8pPr>
            <a:lvl9pPr marL="3047847" indent="0">
              <a:buNone/>
              <a:defRPr sz="13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70857" y="1812396"/>
            <a:ext cx="3368146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1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6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2" y="227542"/>
            <a:ext cx="2506928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79208" y="227544"/>
            <a:ext cx="4259792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2" y="1195919"/>
            <a:ext cx="2506928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1" indent="0">
              <a:buNone/>
              <a:defRPr sz="1000"/>
            </a:lvl2pPr>
            <a:lvl3pPr marL="761962" indent="0">
              <a:buNone/>
              <a:defRPr sz="833"/>
            </a:lvl3pPr>
            <a:lvl4pPr marL="1142943" indent="0">
              <a:buNone/>
              <a:defRPr sz="750"/>
            </a:lvl4pPr>
            <a:lvl5pPr marL="1523924" indent="0">
              <a:buNone/>
              <a:defRPr sz="750"/>
            </a:lvl5pPr>
            <a:lvl6pPr marL="1904905" indent="0">
              <a:buNone/>
              <a:defRPr sz="750"/>
            </a:lvl6pPr>
            <a:lvl7pPr marL="2285886" indent="0">
              <a:buNone/>
              <a:defRPr sz="750"/>
            </a:lvl7pPr>
            <a:lvl8pPr marL="2666867" indent="0">
              <a:buNone/>
              <a:defRPr sz="750"/>
            </a:lvl8pPr>
            <a:lvl9pPr marL="304784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1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3573" y="4000501"/>
            <a:ext cx="4572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93573" y="510646"/>
            <a:ext cx="4572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1" indent="0">
              <a:buNone/>
              <a:defRPr sz="2333"/>
            </a:lvl2pPr>
            <a:lvl3pPr marL="761962" indent="0">
              <a:buNone/>
              <a:defRPr sz="2000"/>
            </a:lvl3pPr>
            <a:lvl4pPr marL="1142943" indent="0">
              <a:buNone/>
              <a:defRPr sz="1667"/>
            </a:lvl4pPr>
            <a:lvl5pPr marL="1523924" indent="0">
              <a:buNone/>
              <a:defRPr sz="1667"/>
            </a:lvl5pPr>
            <a:lvl6pPr marL="1904905" indent="0">
              <a:buNone/>
              <a:defRPr sz="1667"/>
            </a:lvl6pPr>
            <a:lvl7pPr marL="2285886" indent="0">
              <a:buNone/>
              <a:defRPr sz="1667"/>
            </a:lvl7pPr>
            <a:lvl8pPr marL="2666867" indent="0">
              <a:buNone/>
              <a:defRPr sz="1667"/>
            </a:lvl8pPr>
            <a:lvl9pPr marL="3047847" indent="0">
              <a:buNone/>
              <a:defRPr sz="1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93573" y="4472784"/>
            <a:ext cx="45720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81" indent="0">
              <a:buNone/>
              <a:defRPr sz="1000"/>
            </a:lvl2pPr>
            <a:lvl3pPr marL="761962" indent="0">
              <a:buNone/>
              <a:defRPr sz="833"/>
            </a:lvl3pPr>
            <a:lvl4pPr marL="1142943" indent="0">
              <a:buNone/>
              <a:defRPr sz="750"/>
            </a:lvl4pPr>
            <a:lvl5pPr marL="1523924" indent="0">
              <a:buNone/>
              <a:defRPr sz="750"/>
            </a:lvl5pPr>
            <a:lvl6pPr marL="1904905" indent="0">
              <a:buNone/>
              <a:defRPr sz="750"/>
            </a:lvl6pPr>
            <a:lvl7pPr marL="2285886" indent="0">
              <a:buNone/>
              <a:defRPr sz="750"/>
            </a:lvl7pPr>
            <a:lvl8pPr marL="2666867" indent="0">
              <a:buNone/>
              <a:defRPr sz="750"/>
            </a:lvl8pPr>
            <a:lvl9pPr marL="304784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0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81000" y="228864"/>
            <a:ext cx="6858000" cy="9525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333501"/>
            <a:ext cx="6858000" cy="3771636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81001" y="5296961"/>
            <a:ext cx="1778000" cy="304271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2DAE-870D-413D-8C1B-1E9D72FA34ED}" type="datetimeFigureOut">
              <a:rPr lang="es-MX" smtClean="0"/>
              <a:t>13/07/16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03501" y="5296961"/>
            <a:ext cx="2413000" cy="304271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61000" y="5296961"/>
            <a:ext cx="1778000" cy="304271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2107-CF66-42F6-84C2-45B0EFEADCB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761962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5" indent="-285735" algn="l" defTabSz="76196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094" indent="-238113" algn="l" defTabSz="761962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52" indent="-190490" algn="l" defTabSz="7619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33" indent="-190490" algn="l" defTabSz="761962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14" indent="-190490" algn="l" defTabSz="761962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395" indent="-190490" algn="l" defTabSz="761962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376" indent="-190490" algn="l" defTabSz="761962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indent="-190490" algn="l" defTabSz="761962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38" indent="-190490" algn="l" defTabSz="761962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1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62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43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24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05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86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67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47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4" Type="http://schemas.openxmlformats.org/officeDocument/2006/relationships/diagramData" Target="../diagrams/data4.xml"/><Relationship Id="rId15" Type="http://schemas.openxmlformats.org/officeDocument/2006/relationships/diagramLayout" Target="../diagrams/layout4.xml"/><Relationship Id="rId16" Type="http://schemas.openxmlformats.org/officeDocument/2006/relationships/diagramQuickStyle" Target="../diagrams/quickStyle4.xml"/><Relationship Id="rId17" Type="http://schemas.openxmlformats.org/officeDocument/2006/relationships/diagramColors" Target="../diagrams/colors4.xml"/><Relationship Id="rId1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3.xm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icao.int/Meetings/atconf6/Documents/WorkingPapers/ATConf6-wp020_es.pdf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2.xm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7830" y="2336979"/>
            <a:ext cx="5698774" cy="1020851"/>
          </a:xfrm>
        </p:spPr>
        <p:txBody>
          <a:bodyPr>
            <a:noAutofit/>
          </a:bodyPr>
          <a:lstStyle/>
          <a:p>
            <a:r>
              <a:rPr lang="es-MX" sz="2333" b="1" dirty="0">
                <a:solidFill>
                  <a:schemeClr val="bg1"/>
                </a:solidFill>
                <a:latin typeface="MS Sans Serif"/>
                <a:cs typeface="Arial" panose="020B0604020202020204" pitchFamily="34" charset="0"/>
              </a:rPr>
              <a:t>PERSPECTIVAS DE LA CONECTIVIDAD EN LA AVIACIÓN MEXICANA 2015-2016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36307" y="3397560"/>
            <a:ext cx="5334000" cy="1217083"/>
          </a:xfrm>
        </p:spPr>
        <p:txBody>
          <a:bodyPr>
            <a:normAutofit/>
          </a:bodyPr>
          <a:lstStyle/>
          <a:p>
            <a:r>
              <a:rPr lang="es-MX" sz="1000" b="1" dirty="0">
                <a:solidFill>
                  <a:schemeClr val="tx2"/>
                </a:solidFill>
                <a:latin typeface="MS Sans Serif"/>
              </a:rPr>
              <a:t>ALEJANDRO COBIÁN BUSTAMANTE</a:t>
            </a:r>
          </a:p>
        </p:txBody>
      </p:sp>
      <p:pic>
        <p:nvPicPr>
          <p:cNvPr id="6" name="image2.png" descr="http://1.bp.blogspot.com/-eeTZOfDRU8g/VhxwgS3ZUzI/AAAAAAADeqI/X8bDrkxLYLg/s320/Logo-7830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0383" y="1239766"/>
            <a:ext cx="3000000" cy="9685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3 CuadroTexto"/>
          <p:cNvSpPr txBox="1"/>
          <p:nvPr/>
        </p:nvSpPr>
        <p:spPr>
          <a:xfrm>
            <a:off x="5520886" y="4500636"/>
            <a:ext cx="13801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MS Sans Serif"/>
              </a:rPr>
              <a:t>JUNIO 2016</a:t>
            </a:r>
          </a:p>
        </p:txBody>
      </p:sp>
    </p:spTree>
    <p:extLst>
      <p:ext uri="{BB962C8B-B14F-4D97-AF65-F5344CB8AC3E}">
        <p14:creationId xmlns:p14="http://schemas.microsoft.com/office/powerpoint/2010/main" val="19598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NUEVAS RUTAS – 2016*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209600" y="4864335"/>
            <a:ext cx="2580287" cy="47686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833" b="1" dirty="0">
                <a:latin typeface="MS Sans Serif"/>
              </a:rPr>
              <a:t>Fuente: </a:t>
            </a:r>
            <a:r>
              <a:rPr lang="es-MX" sz="833" b="1" dirty="0" err="1">
                <a:latin typeface="MS Sans Serif"/>
              </a:rPr>
              <a:t>Aeromexico</a:t>
            </a:r>
            <a:r>
              <a:rPr lang="es-MX" sz="833" b="1" dirty="0">
                <a:latin typeface="MS Sans Serif"/>
              </a:rPr>
              <a:t>, </a:t>
            </a:r>
            <a:r>
              <a:rPr lang="es-MX" sz="833" b="1" dirty="0" err="1">
                <a:latin typeface="MS Sans Serif"/>
              </a:rPr>
              <a:t>Volaris</a:t>
            </a:r>
            <a:r>
              <a:rPr lang="es-MX" sz="833" b="1" dirty="0">
                <a:latin typeface="MS Sans Serif"/>
              </a:rPr>
              <a:t>, TAR, </a:t>
            </a:r>
            <a:r>
              <a:rPr lang="es-MX" sz="833" b="1" dirty="0" err="1">
                <a:latin typeface="MS Sans Serif"/>
              </a:rPr>
              <a:t>Vivaaerobus</a:t>
            </a:r>
            <a:r>
              <a:rPr lang="es-MX" sz="833" b="1" dirty="0">
                <a:latin typeface="MS Sans Serif"/>
              </a:rPr>
              <a:t>, </a:t>
            </a:r>
            <a:r>
              <a:rPr lang="es-MX" sz="833" b="1" dirty="0" err="1">
                <a:latin typeface="MS Sans Serif"/>
              </a:rPr>
              <a:t>Aeromar</a:t>
            </a:r>
            <a:r>
              <a:rPr lang="es-MX" sz="833" b="1" dirty="0">
                <a:latin typeface="MS Sans Serif"/>
              </a:rPr>
              <a:t>, </a:t>
            </a:r>
            <a:r>
              <a:rPr lang="es-MX" sz="833" b="1" dirty="0" err="1">
                <a:latin typeface="MS Sans Serif"/>
              </a:rPr>
              <a:t>Aerolatinnews</a:t>
            </a:r>
            <a:r>
              <a:rPr lang="es-MX" sz="833" b="1" dirty="0">
                <a:latin typeface="MS Sans Serif"/>
              </a:rPr>
              <a:t>, </a:t>
            </a:r>
            <a:r>
              <a:rPr lang="es-MX" sz="833" b="1" dirty="0" err="1">
                <a:latin typeface="MS Sans Serif"/>
              </a:rPr>
              <a:t>Vuelamex</a:t>
            </a:r>
            <a:r>
              <a:rPr lang="es-MX" sz="833" b="1" dirty="0">
                <a:latin typeface="MS Sans Serif"/>
              </a:rPr>
              <a:t> y ALTA.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74111764"/>
              </p:ext>
            </p:extLst>
          </p:nvPr>
        </p:nvGraphicFramePr>
        <p:xfrm>
          <a:off x="29827" y="697260"/>
          <a:ext cx="5080000" cy="204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7932549"/>
              </p:ext>
            </p:extLst>
          </p:nvPr>
        </p:nvGraphicFramePr>
        <p:xfrm>
          <a:off x="39077" y="997293"/>
          <a:ext cx="508000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04041600"/>
              </p:ext>
            </p:extLst>
          </p:nvPr>
        </p:nvGraphicFramePr>
        <p:xfrm>
          <a:off x="5181510" y="1057301"/>
          <a:ext cx="2416338" cy="407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4 CuadroTexto"/>
          <p:cNvSpPr txBox="1"/>
          <p:nvPr/>
        </p:nvSpPr>
        <p:spPr>
          <a:xfrm>
            <a:off x="269607" y="3037520"/>
            <a:ext cx="4260473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67" b="1" dirty="0"/>
              <a:t>*Anunciadas en el periodo  Enero-Junio 2016.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69011"/>
              </p:ext>
            </p:extLst>
          </p:nvPr>
        </p:nvGraphicFramePr>
        <p:xfrm>
          <a:off x="429907" y="3457567"/>
          <a:ext cx="43402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440160"/>
                <a:gridCol w="181992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/>
                        <a:t>Nacionales</a:t>
                      </a:r>
                    </a:p>
                    <a:p>
                      <a:pPr algn="ctr"/>
                      <a:r>
                        <a:rPr lang="es-MX" sz="1300" b="1" dirty="0" smtClean="0"/>
                        <a:t>279</a:t>
                      </a:r>
                      <a:endParaRPr lang="es-MX" sz="1300" b="1" dirty="0"/>
                    </a:p>
                  </a:txBody>
                  <a:tcPr marL="76200" marR="76200" marT="38100" marB="381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Internacionales</a:t>
                      </a:r>
                    </a:p>
                    <a:p>
                      <a:pPr algn="ctr"/>
                      <a:r>
                        <a:rPr lang="es-MX" sz="1300" dirty="0" smtClean="0"/>
                        <a:t>186</a:t>
                      </a:r>
                      <a:endParaRPr lang="es-MX" sz="1300" dirty="0"/>
                    </a:p>
                  </a:txBody>
                  <a:tcPr marL="76200" marR="76200" marT="38100" marB="381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/>
                        <a:t>Nuevas rutas 2015**</a:t>
                      </a:r>
                    </a:p>
                    <a:p>
                      <a:pPr algn="ctr"/>
                      <a:r>
                        <a:rPr lang="es-MX" sz="1300" dirty="0" smtClean="0"/>
                        <a:t>465</a:t>
                      </a:r>
                      <a:endParaRPr lang="es-MX" sz="1300" dirty="0"/>
                    </a:p>
                  </a:txBody>
                  <a:tcPr marL="76200" marR="76200" marT="38100" marB="38100">
                    <a:solidFill>
                      <a:schemeClr val="accent4"/>
                    </a:solidFill>
                  </a:tcPr>
                </a:tc>
              </a:tr>
              <a:tr h="27940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300" b="1" dirty="0" smtClean="0"/>
                        <a:t>** Subsecretaría de Transporte-SCT</a:t>
                      </a:r>
                      <a:endParaRPr lang="es-MX" sz="1300" b="1" dirty="0"/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053127"/>
              </p:ext>
            </p:extLst>
          </p:nvPr>
        </p:nvGraphicFramePr>
        <p:xfrm>
          <a:off x="3930014" y="3257544"/>
          <a:ext cx="3689987" cy="164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5" y="598183"/>
            <a:ext cx="7019738" cy="375987"/>
          </a:xfrm>
          <a:solidFill>
            <a:schemeClr val="accent1">
              <a:lumMod val="50000"/>
            </a:schemeClr>
          </a:solidFill>
        </p:spPr>
        <p:txBody>
          <a:bodyPr vert="horz" lIns="76199" tIns="38099" rIns="76199" bIns="38099" rtlCol="0" anchor="ctr"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FLOTAS - CAPACIDAD INSTALADA  (ENE-MAR 2016*)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22152" y="4680686"/>
            <a:ext cx="1387582" cy="70788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200" b="1">
                <a:solidFill>
                  <a:srgbClr val="FF0000"/>
                </a:solidFill>
                <a:latin typeface="MS Sans Serif"/>
              </a:defRPr>
            </a:lvl1pPr>
          </a:lstStyle>
          <a:p>
            <a:pPr algn="just"/>
            <a:r>
              <a:rPr lang="es-MX" sz="1000" dirty="0">
                <a:solidFill>
                  <a:schemeClr val="tx1"/>
                </a:solidFill>
              </a:rPr>
              <a:t>Fuente: Elaboración propia con datos de la DGAC-SCT.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127129" y="2710414"/>
            <a:ext cx="141734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b="1" dirty="0">
                <a:latin typeface="MS Sans Serif"/>
              </a:rPr>
              <a:t>EDAD (AÑOS)</a:t>
            </a: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5614073" y="2685453"/>
            <a:ext cx="23402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3" b="1" dirty="0">
                <a:latin typeface="MS Sans Serif"/>
              </a:rPr>
              <a:t>CANTIDAD</a:t>
            </a:r>
            <a:r>
              <a:rPr lang="es-MX" sz="1500" b="1" dirty="0"/>
              <a:t> DE AERONAVES</a:t>
            </a:r>
          </a:p>
        </p:txBody>
      </p:sp>
      <p:sp>
        <p:nvSpPr>
          <p:cNvPr id="16" name="4 CuadroTexto"/>
          <p:cNvSpPr txBox="1"/>
          <p:nvPr/>
        </p:nvSpPr>
        <p:spPr>
          <a:xfrm>
            <a:off x="6142832" y="4777713"/>
            <a:ext cx="1387582" cy="55399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MS Sans Serif"/>
              </a:rPr>
              <a:t>2016*: Actualización 1er Trimestre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694" y="960208"/>
            <a:ext cx="5520613" cy="430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549860" y="1049557"/>
            <a:ext cx="3165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MS Sans Serif"/>
              </a:rPr>
              <a:t>SERVICIO REGULAR NACIONAL</a:t>
            </a:r>
            <a:endParaRPr lang="es-MX" sz="1667" b="1" dirty="0"/>
          </a:p>
        </p:txBody>
      </p:sp>
    </p:spTree>
    <p:extLst>
      <p:ext uri="{BB962C8B-B14F-4D97-AF65-F5344CB8AC3E}">
        <p14:creationId xmlns:p14="http://schemas.microsoft.com/office/powerpoint/2010/main" val="28340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5 CuadroTexto"/>
          <p:cNvSpPr txBox="1"/>
          <p:nvPr/>
        </p:nvSpPr>
        <p:spPr>
          <a:xfrm rot="16200000">
            <a:off x="-1331262" y="2678640"/>
            <a:ext cx="2892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latin typeface="Arial" pitchFamily="34" charset="0"/>
                <a:cs typeface="Arial" pitchFamily="34" charset="0"/>
              </a:rPr>
              <a:t>MILLONES DE PASAJEROS</a:t>
            </a:r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232019" y="577247"/>
            <a:ext cx="7355643" cy="375987"/>
          </a:xfrm>
          <a:solidFill>
            <a:schemeClr val="accent1">
              <a:lumMod val="50000"/>
            </a:schemeClr>
          </a:solidFill>
        </p:spPr>
        <p:txBody>
          <a:bodyPr vert="horz" lIns="76199" tIns="38099" rIns="76199" bIns="38099" rtlCol="0" anchor="ctr">
            <a:noAutofit/>
          </a:bodyPr>
          <a:lstStyle/>
          <a:p>
            <a:pPr algn="l"/>
            <a:r>
              <a:rPr lang="es-MX" sz="1917" b="1" dirty="0">
                <a:solidFill>
                  <a:schemeClr val="bg1"/>
                </a:solidFill>
                <a:latin typeface="MS Sans Serif"/>
              </a:rPr>
              <a:t>ESCENARIOS CONVENIO BILATERAL / MERCADO MEX-EUA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44983" y="3068135"/>
            <a:ext cx="455502" cy="256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defTabSz="761970" hangingPunct="0"/>
            <a:r>
              <a:rPr lang="es-MX" sz="1167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alibri"/>
              </a:rPr>
              <a:t>48.32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01160" y="2806689"/>
            <a:ext cx="501976" cy="256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algn="ctr" defTabSz="761970" hangingPunct="0"/>
            <a:r>
              <a:rPr lang="es-MX" sz="1167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alibri"/>
              </a:rPr>
              <a:t>56.62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098604" y="2561334"/>
            <a:ext cx="521248" cy="256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b="1"/>
            </a:lvl1pPr>
          </a:lstStyle>
          <a:p>
            <a:r>
              <a:rPr lang="es-MX" sz="1167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65.22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051142" y="1220868"/>
            <a:ext cx="619338" cy="256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algn="ctr" defTabSz="761970" hangingPunct="0"/>
            <a:r>
              <a:rPr lang="es-MX" sz="1167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Calibri"/>
              </a:rPr>
              <a:t>113.37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34" y="1057300"/>
            <a:ext cx="6889888" cy="40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60393" y="3527733"/>
            <a:ext cx="569640" cy="256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algn="ctr" defTabSz="761970" hangingPunct="0"/>
            <a:r>
              <a:rPr lang="es-MX" sz="116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alibri"/>
              </a:rPr>
              <a:t>25.23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40453" y="3788080"/>
            <a:ext cx="499420" cy="256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es-MX" sz="1167" dirty="0">
                <a:latin typeface="Arial" pitchFamily="34" charset="0"/>
                <a:cs typeface="Arial" pitchFamily="34" charset="0"/>
              </a:rPr>
              <a:t>17.82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97724"/>
              </p:ext>
            </p:extLst>
          </p:nvPr>
        </p:nvGraphicFramePr>
        <p:xfrm>
          <a:off x="989687" y="1460738"/>
          <a:ext cx="2400266" cy="61806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00133"/>
                <a:gridCol w="1200133"/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TCMA 2005-2015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TCMA 2009-2015</a:t>
                      </a:r>
                      <a:endParaRPr lang="es-MX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0" marR="76200" marT="38100" marB="38100"/>
                </a:tc>
              </a:tr>
              <a:tr h="309033"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rPr>
                        <a:t>3.16 %</a:t>
                      </a:r>
                      <a:endParaRPr lang="es-MX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Calibri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Calibri"/>
                        </a:rPr>
                        <a:t>5.54 %</a:t>
                      </a:r>
                      <a:endParaRPr lang="es-MX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Calibri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929680" y="1226978"/>
            <a:ext cx="4530503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9" tIns="38099" rIns="38099" bIns="38099" numCol="1" spcCol="38100" rtlCol="0" anchor="t">
            <a:spAutoFit/>
          </a:bodyPr>
          <a:lstStyle/>
          <a:p>
            <a:pPr defTabSz="761970" hangingPunct="0"/>
            <a:r>
              <a:rPr lang="es-MX" sz="1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Calibri"/>
              </a:rPr>
              <a:t>TCMA:  Tasa de Crecimiento Media Anual para el </a:t>
            </a:r>
            <a:r>
              <a:rPr lang="es-MX" sz="1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Calibri"/>
              </a:rPr>
              <a:t>mercado MEX-EUA</a:t>
            </a:r>
          </a:p>
        </p:txBody>
      </p:sp>
      <p:sp>
        <p:nvSpPr>
          <p:cNvPr id="19" name="5 CuadroTexto"/>
          <p:cNvSpPr txBox="1"/>
          <p:nvPr/>
        </p:nvSpPr>
        <p:spPr>
          <a:xfrm>
            <a:off x="3990020" y="4066828"/>
            <a:ext cx="3060340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Arial" pitchFamily="34" charset="0"/>
                <a:cs typeface="Arial" pitchFamily="34" charset="0"/>
              </a:rPr>
              <a:t>* FLETAMENTO EXCLUIDO (CHÁRTERS)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3930013" y="4297661"/>
            <a:ext cx="3060340" cy="36163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75" b="1" dirty="0">
                <a:latin typeface="Arial" pitchFamily="34" charset="0"/>
                <a:cs typeface="Arial" pitchFamily="34" charset="0"/>
              </a:rPr>
              <a:t>Fuente: Elaboración propia con datos de la DGAC-SCT</a:t>
            </a:r>
          </a:p>
        </p:txBody>
      </p:sp>
    </p:spTree>
    <p:extLst>
      <p:ext uri="{BB962C8B-B14F-4D97-AF65-F5344CB8AC3E}">
        <p14:creationId xmlns:p14="http://schemas.microsoft.com/office/powerpoint/2010/main" val="40816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149594" y="577247"/>
            <a:ext cx="7355643" cy="375987"/>
          </a:xfrm>
          <a:solidFill>
            <a:schemeClr val="accent1">
              <a:lumMod val="50000"/>
            </a:schemeClr>
          </a:solidFill>
        </p:spPr>
        <p:txBody>
          <a:bodyPr vert="horz" lIns="76199" tIns="38099" rIns="76199" bIns="38099" rtlCol="0" anchor="ctr">
            <a:noAutofit/>
          </a:bodyPr>
          <a:lstStyle/>
          <a:p>
            <a:pPr algn="l"/>
            <a:r>
              <a:rPr lang="es-MX" sz="1917" b="1" dirty="0">
                <a:solidFill>
                  <a:schemeClr val="bg1"/>
                </a:solidFill>
                <a:latin typeface="MS Sans Serif"/>
              </a:rPr>
              <a:t>BENEFICIOS CONVENIO BILATERAL MEX-EUA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3990020" y="4986164"/>
            <a:ext cx="3060340" cy="22698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875" b="1" dirty="0">
                <a:latin typeface="Arial" pitchFamily="34" charset="0"/>
                <a:cs typeface="Arial" pitchFamily="34" charset="0"/>
              </a:rPr>
              <a:t>Fuente: Subsecretaría de Transporte – SCT.</a:t>
            </a:r>
          </a:p>
        </p:txBody>
      </p:sp>
      <p:sp>
        <p:nvSpPr>
          <p:cNvPr id="21" name="CuadroTexto 1"/>
          <p:cNvSpPr txBox="1"/>
          <p:nvPr/>
        </p:nvSpPr>
        <p:spPr>
          <a:xfrm>
            <a:off x="89587" y="997294"/>
            <a:ext cx="7440827" cy="28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936" indent="-302936" algn="just">
              <a:buFont typeface="Wingdings" charset="2"/>
              <a:buChar char="q"/>
            </a:pPr>
            <a:r>
              <a:rPr lang="es-ES" sz="1667" b="1" dirty="0">
                <a:latin typeface="MS Sans Serif"/>
              </a:rPr>
              <a:t>Mejora de servicios:</a:t>
            </a:r>
            <a:r>
              <a:rPr lang="es-ES" sz="1667" dirty="0">
                <a:latin typeface="MS Sans Serif"/>
              </a:rPr>
              <a:t> Rutas, frecuencias, precios. (16% incremento en pasajeros).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b="1" dirty="0">
                <a:latin typeface="MS Sans Serif"/>
              </a:rPr>
              <a:t>Desarrollo regional:</a:t>
            </a:r>
            <a:r>
              <a:rPr lang="es-ES" sz="1667" dirty="0">
                <a:latin typeface="MS Sans Serif"/>
              </a:rPr>
              <a:t> 74% de tránsito de pasajeros entre México y EUA en rutas que no pasan por el AICM.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b="1" dirty="0">
                <a:latin typeface="MS Sans Serif"/>
              </a:rPr>
              <a:t>Apoya esquemas de comercio intensivo:</a:t>
            </a:r>
            <a:r>
              <a:rPr lang="es-ES" sz="1667" dirty="0">
                <a:latin typeface="MS Sans Serif"/>
              </a:rPr>
              <a:t> E-</a:t>
            </a:r>
            <a:r>
              <a:rPr lang="es-ES" sz="1667" dirty="0" err="1">
                <a:latin typeface="MS Sans Serif"/>
              </a:rPr>
              <a:t>commerce</a:t>
            </a:r>
            <a:r>
              <a:rPr lang="es-ES" sz="1667" dirty="0">
                <a:latin typeface="MS Sans Serif"/>
              </a:rPr>
              <a:t>; México 1% del PIB, EUA 8%, Reino Unido 13%.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b="1" dirty="0">
                <a:latin typeface="MS Sans Serif"/>
              </a:rPr>
              <a:t>Impulsa el intercambio comercial:</a:t>
            </a:r>
            <a:r>
              <a:rPr lang="es-ES" sz="1667" dirty="0">
                <a:latin typeface="MS Sans Serif"/>
              </a:rPr>
              <a:t> 16% pasajeros anuales – 650 millones USD adicionales en el sector turismo (datos de SECTUR).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b="1" dirty="0">
                <a:latin typeface="MS Sans Serif"/>
              </a:rPr>
              <a:t>3er Mercado transfronterizo más grande del mundo.</a:t>
            </a:r>
            <a:endParaRPr lang="es-ES" sz="1667" dirty="0">
              <a:latin typeface="MS Sans Serif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8694943"/>
              </p:ext>
            </p:extLst>
          </p:nvPr>
        </p:nvGraphicFramePr>
        <p:xfrm>
          <a:off x="509634" y="3537112"/>
          <a:ext cx="6600733" cy="142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51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5" y="598183"/>
            <a:ext cx="6959732" cy="375987"/>
          </a:xfrm>
          <a:solidFill>
            <a:schemeClr val="accent1">
              <a:lumMod val="50000"/>
            </a:schemeClr>
          </a:solidFill>
        </p:spPr>
        <p:txBody>
          <a:bodyPr vert="horz" lIns="76199" tIns="38099" rIns="76199" bIns="38099" rtlCol="0" anchor="ctr"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NAICM – DESARROLLO AEROPORTUARIO</a:t>
            </a:r>
          </a:p>
        </p:txBody>
      </p:sp>
      <p:pic>
        <p:nvPicPr>
          <p:cNvPr id="8" name="Imagen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04647">
            <a:off x="203734" y="2770065"/>
            <a:ext cx="1196643" cy="681108"/>
          </a:xfrm>
          <a:prstGeom prst="rect">
            <a:avLst/>
          </a:prstGeom>
        </p:spPr>
      </p:pic>
      <p:pic>
        <p:nvPicPr>
          <p:cNvPr id="11" name="Imagen 1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6932" y="2697904"/>
            <a:ext cx="2382711" cy="1776908"/>
          </a:xfrm>
          <a:prstGeom prst="rect">
            <a:avLst/>
          </a:prstGeom>
        </p:spPr>
      </p:pic>
      <p:pic>
        <p:nvPicPr>
          <p:cNvPr id="13" name="Imagen 20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64876" y="2562698"/>
            <a:ext cx="2401299" cy="1790770"/>
          </a:xfrm>
          <a:prstGeom prst="rect">
            <a:avLst/>
          </a:prstGeom>
        </p:spPr>
      </p:pic>
      <p:sp>
        <p:nvSpPr>
          <p:cNvPr id="14" name="Rectangle 1"/>
          <p:cNvSpPr/>
          <p:nvPr/>
        </p:nvSpPr>
        <p:spPr>
          <a:xfrm>
            <a:off x="-30427" y="1074526"/>
            <a:ext cx="2340260" cy="13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</a:pPr>
            <a:r>
              <a:rPr lang="es-ES" sz="1333" b="1" dirty="0">
                <a:latin typeface="Arial Black" charset="0"/>
                <a:ea typeface="Arial Black" charset="0"/>
                <a:cs typeface="Arial Black" charset="0"/>
              </a:rPr>
              <a:t>AICM (Actual)</a:t>
            </a:r>
            <a:endParaRPr lang="es-ES" sz="1333" dirty="0">
              <a:latin typeface="Arial Regular" charset="0"/>
              <a:ea typeface="Arial Regular" charset="0"/>
              <a:cs typeface="Arial Regular" charset="0"/>
            </a:endParaRP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38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 millones de pasajeros por año</a:t>
            </a: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2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pistas paralelas </a:t>
            </a: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sin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 operaciones simult</a:t>
            </a:r>
            <a:r>
              <a:rPr lang="es-ES" sz="917" dirty="0" err="1">
                <a:latin typeface="Arial Regular" charset="0"/>
                <a:ea typeface="Arial Regular" charset="0"/>
                <a:cs typeface="Arial Regular" charset="0"/>
              </a:rPr>
              <a:t>áneas</a:t>
            </a:r>
            <a:endParaRPr lang="es-ES" sz="917" dirty="0">
              <a:latin typeface="Arial Regular" charset="0"/>
              <a:ea typeface="Arial Regular" charset="0"/>
              <a:cs typeface="Arial Regular" charset="0"/>
            </a:endParaRP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63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puertas de contacto</a:t>
            </a:r>
            <a:br>
              <a:rPr lang="es-ES" sz="917" dirty="0">
                <a:latin typeface="Arial Regular" charset="0"/>
                <a:ea typeface="Arial Regular" charset="0"/>
                <a:cs typeface="Arial Regular" charset="0"/>
              </a:rPr>
            </a:b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46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posiciones remotas</a:t>
            </a: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770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hectáreas</a:t>
            </a:r>
            <a:endParaRPr lang="es-MX" sz="917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81"/>
          <p:cNvSpPr/>
          <p:nvPr/>
        </p:nvSpPr>
        <p:spPr>
          <a:xfrm>
            <a:off x="2129814" y="1066589"/>
            <a:ext cx="2400266" cy="1344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</a:pPr>
            <a:r>
              <a:rPr lang="es-ES" sz="1333" b="1" dirty="0">
                <a:latin typeface="Arial Black" charset="0"/>
                <a:ea typeface="Arial Black" charset="0"/>
                <a:cs typeface="Arial Black" charset="0"/>
              </a:rPr>
              <a:t>NAICM - 1</a:t>
            </a:r>
            <a:r>
              <a:rPr lang="es-ES" sz="1333" b="1" baseline="30000" dirty="0">
                <a:latin typeface="Arial Black" charset="0"/>
                <a:ea typeface="Arial Black" charset="0"/>
                <a:cs typeface="Arial Black" charset="0"/>
              </a:rPr>
              <a:t>a</a:t>
            </a:r>
            <a:r>
              <a:rPr lang="es-ES" sz="1333" b="1" dirty="0">
                <a:latin typeface="Arial Black" charset="0"/>
                <a:ea typeface="Arial Black" charset="0"/>
                <a:cs typeface="Arial Black" charset="0"/>
              </a:rPr>
              <a:t> Fase (2020)</a:t>
            </a:r>
            <a:endParaRPr lang="es-ES" sz="1333" dirty="0">
              <a:latin typeface="Arial Regular" charset="0"/>
              <a:ea typeface="Arial Regular" charset="0"/>
              <a:cs typeface="Arial Regular" charset="0"/>
            </a:endParaRP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68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 millones de pasajeros por año</a:t>
            </a: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3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pistas paralelas </a:t>
            </a:r>
            <a:r>
              <a:rPr lang="es-MX" sz="917" b="1" dirty="0">
                <a:latin typeface="Arial Black" charset="0"/>
                <a:ea typeface="Arial Black" charset="0"/>
                <a:cs typeface="Arial Black" charset="0"/>
              </a:rPr>
              <a:t>con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 operaciones simult</a:t>
            </a:r>
            <a:r>
              <a:rPr lang="es-ES" sz="917" dirty="0" err="1">
                <a:latin typeface="Arial Regular" charset="0"/>
                <a:ea typeface="Arial Regular" charset="0"/>
                <a:cs typeface="Arial Regular" charset="0"/>
              </a:rPr>
              <a:t>áneas</a:t>
            </a:r>
            <a:endParaRPr lang="es-ES" sz="917" dirty="0">
              <a:latin typeface="Arial Regular" charset="0"/>
              <a:ea typeface="Arial Regular" charset="0"/>
              <a:cs typeface="Arial Regular" charset="0"/>
            </a:endParaRP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98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puertas de contacto</a:t>
            </a:r>
            <a:br>
              <a:rPr lang="es-ES" sz="917" dirty="0">
                <a:latin typeface="Arial Regular" charset="0"/>
                <a:ea typeface="Arial Regular" charset="0"/>
                <a:cs typeface="Arial Regular" charset="0"/>
              </a:rPr>
            </a:b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42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posiciones remotas</a:t>
            </a: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4,431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hectáreas</a:t>
            </a:r>
            <a:endParaRPr lang="es-MX" sz="917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6" name="Rectangle 82"/>
          <p:cNvSpPr/>
          <p:nvPr/>
        </p:nvSpPr>
        <p:spPr>
          <a:xfrm>
            <a:off x="4573261" y="1057300"/>
            <a:ext cx="3149928" cy="1231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</a:pPr>
            <a:r>
              <a:rPr lang="es-ES" sz="1333" b="1" spc="-42" dirty="0">
                <a:latin typeface="Arial Black" charset="0"/>
                <a:ea typeface="Arial Black" charset="0"/>
                <a:cs typeface="Arial Black" charset="0"/>
              </a:rPr>
              <a:t>NAICM – Máximo desarrollo</a:t>
            </a:r>
            <a:endParaRPr lang="es-ES" sz="1333" spc="-42" dirty="0">
              <a:latin typeface="Arial Regular" charset="0"/>
              <a:ea typeface="Arial Regular" charset="0"/>
              <a:cs typeface="Arial Regular" charset="0"/>
            </a:endParaRP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125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 millones de pasajeros por año</a:t>
            </a: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6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pistas paralelas </a:t>
            </a:r>
            <a:r>
              <a:rPr lang="es-MX" sz="917" b="1" dirty="0">
                <a:latin typeface="Arial Black" charset="0"/>
                <a:ea typeface="Arial Black" charset="0"/>
                <a:cs typeface="Arial Black" charset="0"/>
              </a:rPr>
              <a:t>con</a:t>
            </a:r>
            <a:r>
              <a:rPr lang="es-MX" sz="917" dirty="0">
                <a:latin typeface="Arial Regular" charset="0"/>
                <a:ea typeface="Arial Regular" charset="0"/>
                <a:cs typeface="Arial Regular" charset="0"/>
              </a:rPr>
              <a:t> operaciones simult</a:t>
            </a:r>
            <a:r>
              <a:rPr lang="es-ES" sz="917" dirty="0" err="1">
                <a:latin typeface="Arial Regular" charset="0"/>
                <a:ea typeface="Arial Regular" charset="0"/>
                <a:cs typeface="Arial Regular" charset="0"/>
              </a:rPr>
              <a:t>áneas</a:t>
            </a:r>
            <a:endParaRPr lang="es-ES" sz="917" dirty="0">
              <a:latin typeface="Arial Regular" charset="0"/>
              <a:ea typeface="Arial Regular" charset="0"/>
              <a:cs typeface="Arial Regular" charset="0"/>
            </a:endParaRP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159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puertas de contacto</a:t>
            </a:r>
            <a:br>
              <a:rPr lang="es-ES" sz="917" dirty="0">
                <a:latin typeface="Arial Regular" charset="0"/>
                <a:ea typeface="Arial Regular" charset="0"/>
                <a:cs typeface="Arial Regular" charset="0"/>
              </a:rPr>
            </a:b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51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posiciones remotas</a:t>
            </a:r>
          </a:p>
          <a:p>
            <a:pPr marL="187847" indent="-187847">
              <a:lnSpc>
                <a:spcPct val="80000"/>
              </a:lnSpc>
              <a:spcBef>
                <a:spcPts val="250"/>
              </a:spcBef>
              <a:spcAft>
                <a:spcPts val="500"/>
              </a:spcAft>
              <a:buSzPct val="100000"/>
              <a:buBlip>
                <a:blip r:embed="rId7"/>
              </a:buBlip>
            </a:pPr>
            <a:r>
              <a:rPr lang="es-MX" sz="917" b="1" dirty="0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4,431</a:t>
            </a:r>
            <a:r>
              <a:rPr lang="es-MX" sz="917" dirty="0">
                <a:solidFill>
                  <a:srgbClr val="FF0000"/>
                </a:solidFill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s-ES" sz="917" dirty="0">
                <a:latin typeface="Arial Regular" charset="0"/>
                <a:ea typeface="Arial Regular" charset="0"/>
                <a:cs typeface="Arial Regular" charset="0"/>
              </a:rPr>
              <a:t>hectáreas</a:t>
            </a:r>
            <a:endParaRPr lang="es-MX" sz="917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7" name="Triangle 76"/>
          <p:cNvSpPr/>
          <p:nvPr/>
        </p:nvSpPr>
        <p:spPr>
          <a:xfrm rot="5400000">
            <a:off x="939302" y="3177168"/>
            <a:ext cx="1570186" cy="9075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18" name="Triangle 77"/>
          <p:cNvSpPr/>
          <p:nvPr/>
        </p:nvSpPr>
        <p:spPr>
          <a:xfrm rot="5400000">
            <a:off x="3670353" y="3177168"/>
            <a:ext cx="1570186" cy="9075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err="1">
              <a:solidFill>
                <a:schemeClr val="tx1"/>
              </a:solidFill>
            </a:endParaRPr>
          </a:p>
        </p:txBody>
      </p:sp>
      <p:sp>
        <p:nvSpPr>
          <p:cNvPr id="19" name="4 CuadroTexto"/>
          <p:cNvSpPr txBox="1"/>
          <p:nvPr/>
        </p:nvSpPr>
        <p:spPr>
          <a:xfrm>
            <a:off x="6090253" y="4537687"/>
            <a:ext cx="138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S Sans Serif"/>
              </a:rPr>
              <a:t>Fuente: GACM.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070" y="603270"/>
            <a:ext cx="824112" cy="35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90433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159349"/>
              </p:ext>
            </p:extLst>
          </p:nvPr>
        </p:nvGraphicFramePr>
        <p:xfrm>
          <a:off x="3930014" y="3257544"/>
          <a:ext cx="3689987" cy="164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CONCLUSIONES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89587" y="997294"/>
            <a:ext cx="7320813" cy="36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67" i="1" dirty="0">
                <a:latin typeface="MS Sans Serif"/>
              </a:rPr>
              <a:t>Expectativa de la mejora en la Conectividad:</a:t>
            </a:r>
          </a:p>
          <a:p>
            <a:pPr algn="just"/>
            <a:endParaRPr lang="es-ES" sz="875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Crecimiento de la participación del Transporte Aéreo al PIB.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Aceleración en el crecimiento de pasajeros (vía aérea) en los últimos 6 años.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Conectividad natural del sistema, por la concentración del tráfico de pasajeros en los aeropuertos top.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Aumento de flota y disminución de la edad promedio (mayor utilización).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Concentración de pasajeros en mercado doméstico y E.U.A.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NAICM – Detonante del tráfico aéreo a partir del 2020.</a:t>
            </a:r>
          </a:p>
          <a:p>
            <a:pPr algn="just"/>
            <a:endParaRPr lang="es-ES" sz="667" dirty="0">
              <a:latin typeface="MS Sans Serif"/>
            </a:endParaRPr>
          </a:p>
          <a:p>
            <a:pPr marL="302936" indent="-302936" algn="just">
              <a:buFont typeface="Wingdings" charset="2"/>
              <a:buChar char="q"/>
            </a:pPr>
            <a:r>
              <a:rPr lang="es-ES" sz="1667" dirty="0">
                <a:latin typeface="MS Sans Serif"/>
              </a:rPr>
              <a:t>Convenio Bilateral – Incremento del tráfico e intercambio de bienes y servicios hacia/desde E.U.A. por su adopción. </a:t>
            </a:r>
          </a:p>
        </p:txBody>
      </p:sp>
    </p:spTree>
    <p:extLst>
      <p:ext uri="{BB962C8B-B14F-4D97-AF65-F5344CB8AC3E}">
        <p14:creationId xmlns:p14="http://schemas.microsoft.com/office/powerpoint/2010/main" val="15667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7830" y="2317440"/>
            <a:ext cx="5698774" cy="1020851"/>
          </a:xfrm>
        </p:spPr>
        <p:txBody>
          <a:bodyPr>
            <a:noAutofit/>
          </a:bodyPr>
          <a:lstStyle/>
          <a:p>
            <a:r>
              <a:rPr lang="es-MX" sz="4167" b="1" dirty="0">
                <a:solidFill>
                  <a:schemeClr val="bg1"/>
                </a:solidFill>
                <a:latin typeface="MS Sans Serif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6" name="image2.png" descr="http://1.bp.blogspot.com/-eeTZOfDRU8g/VhxwgS3ZUzI/AAAAAAADeqI/X8bDrkxLYLg/s320/Logo-7830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387" y="1239769"/>
            <a:ext cx="2179226" cy="703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4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CONTENIDO</a:t>
            </a:r>
          </a:p>
        </p:txBody>
      </p:sp>
      <p:sp>
        <p:nvSpPr>
          <p:cNvPr id="15" name="CuadroTexto 1"/>
          <p:cNvSpPr txBox="1"/>
          <p:nvPr/>
        </p:nvSpPr>
        <p:spPr>
          <a:xfrm>
            <a:off x="95297" y="1050520"/>
            <a:ext cx="6835050" cy="386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CANAERO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CONECTIVIDAD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ELEMENTOS DE LA CONECTIVIDAD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PARTICIPACIÓN DEL TRANSPORTE AÉREO EN EL PIB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TRÁFICO DE PASAJEROS EN MÉXICO 2005-2015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PASAJEROS POR REGIÓN ENE-MAY 2016 vs 2015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TOP 10 AEROPUERTOS (PASAJEROS) EN MÉXICO (ENE-ABR 2016)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NUEVAS RUTAS – 2016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FLOTAS – CAPACIDAD INSTALADA (1 TRIM 2016)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ESCENARIOS CONVENIO BILATERAL / MERCADO MEX-EUA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BENEFICIOS DEL CONVENIO BILATERAL MEX-EUA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NAICM – DESARROLLO AEROPORTUARIO</a:t>
            </a:r>
          </a:p>
          <a:p>
            <a:endParaRPr lang="es-ES" sz="417" b="1" dirty="0">
              <a:latin typeface="MS Sans Serif"/>
            </a:endParaRPr>
          </a:p>
          <a:p>
            <a:pPr marL="380985" indent="-380985">
              <a:buFont typeface="Wingdings" charset="2"/>
              <a:buChar char="q"/>
            </a:pPr>
            <a:r>
              <a:rPr lang="es-ES" sz="1500" b="1" dirty="0">
                <a:latin typeface="MS Sans Serif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3272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453"/>
            <a:ext cx="7609693" cy="477705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09599" y="637253"/>
            <a:ext cx="6935143" cy="375987"/>
          </a:xfrm>
          <a:prstGeom prst="rect">
            <a:avLst/>
          </a:prstGeom>
          <a:solidFill>
            <a:srgbClr val="254061"/>
          </a:solidFill>
        </p:spPr>
        <p:txBody>
          <a:bodyPr>
            <a:normAutofit fontScale="90000"/>
          </a:bodyPr>
          <a:lstStyle>
            <a:lvl1pPr algn="l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CANAERO</a:t>
            </a: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163227" y="1117307"/>
            <a:ext cx="6990356" cy="106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99" rIns="38099">
            <a:spAutoFit/>
          </a:bodyPr>
          <a:lstStyle>
            <a:lvl1pPr marL="285750" indent="-285750" algn="just">
              <a:spcBef>
                <a:spcPts val="6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sz="1583" dirty="0"/>
              <a:t>LA CANAERO ESTÁ INTEGRADA POR MÁS DE 67 EMPRESAS, AGRUPANDO AEROLÍNEAS NACIONALES E INTERNACIONALES DE PASAJEROS Y CARGA, ASÍ COMO PRESTADORES DE SERVICIOS.  RELACIONADOS</a:t>
            </a:r>
          </a:p>
        </p:txBody>
      </p:sp>
      <p:pic>
        <p:nvPicPr>
          <p:cNvPr id="139" name="image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77" y="1875189"/>
            <a:ext cx="7530413" cy="19424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37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CONECTIVIDAD</a:t>
            </a:r>
          </a:p>
        </p:txBody>
      </p:sp>
      <p:sp>
        <p:nvSpPr>
          <p:cNvPr id="15" name="CuadroTexto 1"/>
          <p:cNvSpPr txBox="1"/>
          <p:nvPr/>
        </p:nvSpPr>
        <p:spPr>
          <a:xfrm>
            <a:off x="60007" y="997294"/>
            <a:ext cx="5790220" cy="317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787" indent="-285739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sz="1667" dirty="0">
                <a:latin typeface="MS Sans Serif"/>
              </a:rPr>
              <a:t>Debe contar con la capacidad para transportar a un pasajero de un punto a otro con la </a:t>
            </a:r>
            <a:r>
              <a:rPr lang="es-MX" sz="1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</a:rPr>
              <a:t>menor cantidad posible de conexiones.</a:t>
            </a:r>
            <a:endParaRPr lang="es-MX" sz="1667" dirty="0">
              <a:latin typeface="MS Sans Serif"/>
            </a:endParaRPr>
          </a:p>
          <a:p>
            <a:pPr marL="380985" indent="-302936" algn="just">
              <a:lnSpc>
                <a:spcPct val="200000"/>
              </a:lnSpc>
              <a:buFont typeface="Wingdings" charset="2"/>
              <a:buChar char="q"/>
            </a:pPr>
            <a:r>
              <a:rPr lang="es-MX" sz="1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</a:rPr>
              <a:t>Tiempos mínimos de conexión </a:t>
            </a:r>
            <a:r>
              <a:rPr lang="es-MX" sz="1667" dirty="0">
                <a:latin typeface="MS Sans Serif"/>
              </a:rPr>
              <a:t>para los pasajeros.</a:t>
            </a:r>
          </a:p>
          <a:p>
            <a:pPr marL="380985" indent="-302936" algn="just">
              <a:lnSpc>
                <a:spcPct val="200000"/>
              </a:lnSpc>
              <a:buFont typeface="Wingdings" charset="2"/>
              <a:buChar char="q"/>
            </a:pPr>
            <a:r>
              <a:rPr lang="es-MX" sz="1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</a:rPr>
              <a:t>Mayor facilitació</a:t>
            </a:r>
            <a:r>
              <a:rPr lang="es-MX" sz="1667" b="1" dirty="0">
                <a:latin typeface="MS Sans Serif"/>
              </a:rPr>
              <a:t>n</a:t>
            </a:r>
            <a:r>
              <a:rPr lang="es-MX" sz="1667" dirty="0">
                <a:latin typeface="MS Sans Serif"/>
              </a:rPr>
              <a:t> en servicios migratorios, aduanales y de seguridad.</a:t>
            </a:r>
            <a:endParaRPr lang="es-ES" sz="1667" dirty="0">
              <a:latin typeface="MS Sans Serif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9369" y="4659151"/>
            <a:ext cx="715393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S Sans Serif"/>
              </a:rPr>
              <a:t>Fuente: Conferencia Mundial de Transporte Aéreo (</a:t>
            </a:r>
            <a:r>
              <a:rPr lang="es-MX" sz="1000" b="1" dirty="0" err="1">
                <a:latin typeface="MS Sans Serif"/>
              </a:rPr>
              <a:t>ATConf</a:t>
            </a:r>
            <a:r>
              <a:rPr lang="es-MX" sz="1000" b="1" dirty="0">
                <a:latin typeface="MS Sans Serif"/>
              </a:rPr>
              <a:t>/6-WP/20  - 19-DIC-12).</a:t>
            </a:r>
          </a:p>
          <a:p>
            <a:pPr algn="just"/>
            <a:r>
              <a:rPr lang="es-MX" sz="1000" b="1" dirty="0">
                <a:latin typeface="MS Sans Serif"/>
              </a:rPr>
              <a:t>Nota de estudio sobre la «Mejora de la Conectividad y la Facilitación del Transporte Aéreo» (OACI). </a:t>
            </a:r>
            <a:r>
              <a:rPr lang="es-MX" sz="1000" b="1" dirty="0">
                <a:latin typeface="MS Sans Serif"/>
                <a:hlinkClick r:id="rId4"/>
              </a:rPr>
              <a:t>http://www.icao.int/Meetings/atconf6/Documents/WorkingPapers/ATConf6-wp020_es.pdf</a:t>
            </a:r>
            <a:r>
              <a:rPr lang="es-MX" sz="1000" b="1" dirty="0">
                <a:latin typeface="MS Sans Serif"/>
              </a:rPr>
              <a:t> </a:t>
            </a:r>
          </a:p>
        </p:txBody>
      </p:sp>
      <p:sp>
        <p:nvSpPr>
          <p:cNvPr id="3" name="AutoShape 2" descr="Resultado de imagen para icao"/>
          <p:cNvSpPr>
            <a:spLocks noChangeAspect="1" noChangeArrowheads="1"/>
          </p:cNvSpPr>
          <p:nvPr/>
        </p:nvSpPr>
        <p:spPr bwMode="auto">
          <a:xfrm>
            <a:off x="129646" y="35586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s-MX" sz="15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594" y="1117307"/>
            <a:ext cx="1547813" cy="2047875"/>
          </a:xfrm>
          <a:prstGeom prst="roundRect">
            <a:avLst>
              <a:gd name="adj" fmla="val 149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ELEMENTOS DE LA CONECTIVIDAD</a:t>
            </a:r>
          </a:p>
        </p:txBody>
      </p:sp>
      <p:sp>
        <p:nvSpPr>
          <p:cNvPr id="3" name="AutoShape 2" descr="Resultado de imagen para icao"/>
          <p:cNvSpPr>
            <a:spLocks noChangeAspect="1" noChangeArrowheads="1"/>
          </p:cNvSpPr>
          <p:nvPr/>
        </p:nvSpPr>
        <p:spPr bwMode="auto">
          <a:xfrm>
            <a:off x="129646" y="35586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s-MX" sz="150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13102774"/>
              </p:ext>
            </p:extLst>
          </p:nvPr>
        </p:nvGraphicFramePr>
        <p:xfrm>
          <a:off x="69640" y="877280"/>
          <a:ext cx="5840594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910233" y="1237320"/>
            <a:ext cx="1620180" cy="1260140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1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</a:t>
            </a:r>
          </a:p>
          <a:p>
            <a:pPr algn="ctr"/>
            <a:r>
              <a:rPr lang="es-MX" sz="191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PASAJERO</a:t>
            </a:r>
          </a:p>
        </p:txBody>
      </p:sp>
    </p:spTree>
    <p:extLst>
      <p:ext uri="{BB962C8B-B14F-4D97-AF65-F5344CB8AC3E}">
        <p14:creationId xmlns:p14="http://schemas.microsoft.com/office/powerpoint/2010/main" val="29348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31891"/>
              </p:ext>
            </p:extLst>
          </p:nvPr>
        </p:nvGraphicFramePr>
        <p:xfrm>
          <a:off x="3930014" y="3257544"/>
          <a:ext cx="3689987" cy="164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PARTICIPACIÓN  DEL TRANSPORTE AÉREO EN EL PIB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-165161" y="2684508"/>
            <a:ext cx="9372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MS Sans Serif"/>
              </a:rPr>
              <a:t>% PIB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51" y="952665"/>
            <a:ext cx="6274569" cy="420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CuadroTexto"/>
          <p:cNvSpPr txBox="1"/>
          <p:nvPr/>
        </p:nvSpPr>
        <p:spPr>
          <a:xfrm>
            <a:off x="989687" y="3989884"/>
            <a:ext cx="5100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solidFill>
                  <a:schemeClr val="tx2"/>
                </a:solidFill>
              </a:rPr>
              <a:t>% CONTRIBUCIÓN AL PIB EN MÉXICO (TRANSPORTE AÉREO)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30047" y="4791044"/>
            <a:ext cx="339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S Sans Serif"/>
              </a:rPr>
              <a:t>Fuente: Elaboración propia con datos de North </a:t>
            </a:r>
            <a:r>
              <a:rPr lang="es-MX" sz="1000" b="1" dirty="0" err="1">
                <a:latin typeface="MS Sans Serif"/>
              </a:rPr>
              <a:t>America</a:t>
            </a:r>
            <a:r>
              <a:rPr lang="es-MX" sz="1000" b="1" dirty="0">
                <a:latin typeface="MS Sans Serif"/>
              </a:rPr>
              <a:t> </a:t>
            </a:r>
            <a:r>
              <a:rPr lang="es-MX" sz="1000" b="1" dirty="0" err="1">
                <a:latin typeface="MS Sans Serif"/>
              </a:rPr>
              <a:t>Transportation</a:t>
            </a:r>
            <a:r>
              <a:rPr lang="es-MX" sz="1000" b="1" dirty="0">
                <a:latin typeface="MS Sans Serif"/>
              </a:rPr>
              <a:t> </a:t>
            </a:r>
            <a:r>
              <a:rPr lang="es-MX" sz="1000" b="1" dirty="0" err="1">
                <a:latin typeface="MS Sans Serif"/>
              </a:rPr>
              <a:t>Systems</a:t>
            </a:r>
            <a:r>
              <a:rPr lang="es-MX" sz="1000" b="1" dirty="0">
                <a:latin typeface="MS Sans Serif"/>
              </a:rPr>
              <a:t> (nats.sct.gob.mx).</a:t>
            </a:r>
          </a:p>
        </p:txBody>
      </p:sp>
    </p:spTree>
    <p:extLst>
      <p:ext uri="{BB962C8B-B14F-4D97-AF65-F5344CB8AC3E}">
        <p14:creationId xmlns:p14="http://schemas.microsoft.com/office/powerpoint/2010/main" val="19973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588161"/>
              </p:ext>
            </p:extLst>
          </p:nvPr>
        </p:nvGraphicFramePr>
        <p:xfrm>
          <a:off x="3930014" y="3257544"/>
          <a:ext cx="3689987" cy="164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TRÁFICO DE PASAJEROS EN MÉXICO 2005-2015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4957555" y="4873046"/>
            <a:ext cx="264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S Sans Serif"/>
              </a:rPr>
              <a:t>Fuente: Elaboración propia con datos de la DGAC-SCT.</a:t>
            </a:r>
          </a:p>
        </p:txBody>
      </p:sp>
      <p:sp>
        <p:nvSpPr>
          <p:cNvPr id="18" name="5 CuadroTexto"/>
          <p:cNvSpPr txBox="1"/>
          <p:nvPr/>
        </p:nvSpPr>
        <p:spPr>
          <a:xfrm rot="16200000">
            <a:off x="-813513" y="2710976"/>
            <a:ext cx="221850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67" b="1" dirty="0">
                <a:latin typeface="MS Sans Serif"/>
              </a:rPr>
              <a:t>MILLONES DE PASAJEROS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40" y="937287"/>
            <a:ext cx="6360707" cy="43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33466"/>
              </p:ext>
            </p:extLst>
          </p:nvPr>
        </p:nvGraphicFramePr>
        <p:xfrm>
          <a:off x="4366466" y="3697593"/>
          <a:ext cx="2220247" cy="74802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80087"/>
                <a:gridCol w="720080"/>
                <a:gridCol w="720080"/>
              </a:tblGrid>
              <a:tr h="240027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CONCEPTO</a:t>
                      </a:r>
                      <a:endParaRPr lang="es-ES" sz="10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2005-2015</a:t>
                      </a:r>
                      <a:endParaRPr lang="es-ES" sz="10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2009-2015</a:t>
                      </a:r>
                      <a:endParaRPr lang="es-ES" sz="1000" dirty="0"/>
                    </a:p>
                  </a:txBody>
                  <a:tcPr marL="76200" marR="76200" marT="38100" marB="38100"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ΔPAX</a:t>
                      </a:r>
                      <a:endParaRPr lang="es-ES" sz="10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28.83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25.95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TCMA(%)</a:t>
                      </a:r>
                      <a:endParaRPr lang="es-ES" sz="10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4.43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6.09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  <p:sp>
        <p:nvSpPr>
          <p:cNvPr id="13" name="Elipse 28"/>
          <p:cNvSpPr/>
          <p:nvPr/>
        </p:nvSpPr>
        <p:spPr>
          <a:xfrm>
            <a:off x="6440134" y="1247480"/>
            <a:ext cx="146579" cy="148245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dirty="0"/>
          </a:p>
        </p:txBody>
      </p:sp>
      <p:sp>
        <p:nvSpPr>
          <p:cNvPr id="17" name="Elipse 28"/>
          <p:cNvSpPr/>
          <p:nvPr/>
        </p:nvSpPr>
        <p:spPr>
          <a:xfrm>
            <a:off x="1136159" y="2504550"/>
            <a:ext cx="146579" cy="148245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6" name="Elipse 28"/>
          <p:cNvSpPr/>
          <p:nvPr/>
        </p:nvSpPr>
        <p:spPr>
          <a:xfrm>
            <a:off x="2729881" y="2054473"/>
            <a:ext cx="146579" cy="148245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3" name="2 Rectángulo redondeado"/>
          <p:cNvSpPr/>
          <p:nvPr/>
        </p:nvSpPr>
        <p:spPr>
          <a:xfrm>
            <a:off x="5976590" y="4190347"/>
            <a:ext cx="466771" cy="258601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/>
          </a:p>
        </p:txBody>
      </p:sp>
    </p:spTree>
    <p:extLst>
      <p:ext uri="{BB962C8B-B14F-4D97-AF65-F5344CB8AC3E}">
        <p14:creationId xmlns:p14="http://schemas.microsoft.com/office/powerpoint/2010/main" val="32579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  <a:p>
            <a:endParaRPr lang="es-MX" sz="1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5" y="598183"/>
            <a:ext cx="6959732" cy="375987"/>
          </a:xfrm>
          <a:solidFill>
            <a:schemeClr val="accent1">
              <a:lumMod val="50000"/>
            </a:schemeClr>
          </a:solidFill>
        </p:spPr>
        <p:txBody>
          <a:bodyPr vert="horz" lIns="76199" tIns="38099" rIns="76199" bIns="38099" rtlCol="0" anchor="ctr"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PASAJEROS POR REGIÓN / ENE-MAY (2016 vs 2015)</a:t>
            </a:r>
          </a:p>
        </p:txBody>
      </p:sp>
      <p:sp>
        <p:nvSpPr>
          <p:cNvPr id="10" name="5 CuadroTexto"/>
          <p:cNvSpPr txBox="1"/>
          <p:nvPr/>
        </p:nvSpPr>
        <p:spPr>
          <a:xfrm rot="16200000">
            <a:off x="-951429" y="2721533"/>
            <a:ext cx="221850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67" b="1" dirty="0">
                <a:latin typeface="MS Sans Serif"/>
              </a:rPr>
              <a:t>MILLONES DE PASAJEROS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69" y="1045814"/>
            <a:ext cx="7117193" cy="436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CuadroTexto"/>
          <p:cNvSpPr txBox="1"/>
          <p:nvPr/>
        </p:nvSpPr>
        <p:spPr>
          <a:xfrm>
            <a:off x="6090253" y="4537687"/>
            <a:ext cx="138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S Sans Serif"/>
              </a:rPr>
              <a:t>Fuente: Elaboración propia con datos de la DGAC-SCT.</a:t>
            </a:r>
          </a:p>
        </p:txBody>
      </p:sp>
      <p:graphicFrame>
        <p:nvGraphicFramePr>
          <p:cNvPr id="13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21100"/>
              </p:ext>
            </p:extLst>
          </p:nvPr>
        </p:nvGraphicFramePr>
        <p:xfrm>
          <a:off x="3389953" y="2017407"/>
          <a:ext cx="3480387" cy="1041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80187"/>
                <a:gridCol w="900100"/>
                <a:gridCol w="9001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CONCENTRACIÓN</a:t>
                      </a:r>
                      <a:endParaRPr lang="es-ES" sz="1300" dirty="0"/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ENE-MAY </a:t>
                      </a:r>
                    </a:p>
                    <a:p>
                      <a:pPr algn="ctr"/>
                      <a:r>
                        <a:rPr lang="es-ES" sz="1300" dirty="0" smtClean="0"/>
                        <a:t>2016</a:t>
                      </a:r>
                      <a:endParaRPr lang="es-E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ENE-MAY </a:t>
                      </a:r>
                    </a:p>
                    <a:p>
                      <a:pPr algn="ctr"/>
                      <a:r>
                        <a:rPr lang="es-ES" sz="1300" dirty="0" smtClean="0"/>
                        <a:t>2015</a:t>
                      </a:r>
                      <a:endParaRPr lang="es-ES" sz="1300" dirty="0"/>
                    </a:p>
                  </a:txBody>
                  <a:tcPr marL="76200" marR="76200" marT="38100" marB="38100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s-ES" sz="1300" b="1" dirty="0" smtClean="0"/>
                        <a:t>DOMÉSTICO + EUA</a:t>
                      </a:r>
                      <a:endParaRPr lang="es-ES" sz="13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84.1%</a:t>
                      </a:r>
                      <a:endParaRPr lang="es-ES"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80.7%</a:t>
                      </a:r>
                      <a:endParaRPr lang="es-ES"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RESTO</a:t>
                      </a:r>
                      <a:r>
                        <a:rPr lang="es-ES" sz="1300" baseline="0" dirty="0" smtClean="0"/>
                        <a:t> DEL MUNDO</a:t>
                      </a:r>
                      <a:endParaRPr lang="es-ES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15.9%</a:t>
                      </a:r>
                      <a:endParaRPr lang="es-ES" sz="1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14.7%</a:t>
                      </a:r>
                      <a:endParaRPr lang="es-ES" sz="1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198561" y="2542912"/>
            <a:ext cx="1533884" cy="210502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/>
          </a:p>
        </p:txBody>
      </p:sp>
    </p:spTree>
    <p:extLst>
      <p:ext uri="{BB962C8B-B14F-4D97-AF65-F5344CB8AC3E}">
        <p14:creationId xmlns:p14="http://schemas.microsoft.com/office/powerpoint/2010/main" val="26569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2"/>
            <a:ext cx="7609692" cy="47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23211"/>
            <a:ext cx="7597848" cy="493981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636" y="598183"/>
            <a:ext cx="6990354" cy="37598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latin typeface="MS Sans Serif"/>
              </a:rPr>
              <a:t>TOP 10 AEROPUERTOS (PASAJEROS) MÉXICO - 2016</a:t>
            </a:r>
          </a:p>
        </p:txBody>
      </p:sp>
      <p:sp>
        <p:nvSpPr>
          <p:cNvPr id="8" name="5 CuadroTexto"/>
          <p:cNvSpPr txBox="1"/>
          <p:nvPr/>
        </p:nvSpPr>
        <p:spPr>
          <a:xfrm rot="16200000">
            <a:off x="-866648" y="2722229"/>
            <a:ext cx="234026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s-MX" sz="1167" dirty="0">
                <a:latin typeface="MS Sans Serif"/>
              </a:rPr>
              <a:t>MILLONES  DE  PASAJEROS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6262845" y="4719158"/>
            <a:ext cx="138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latin typeface="MS Sans Serif"/>
              </a:rPr>
              <a:t>Fuente: Elaboración propia con datos de la DGAC-SCT.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54" y="966073"/>
            <a:ext cx="5283994" cy="430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469740" y="1117307"/>
            <a:ext cx="480053" cy="495403"/>
            <a:chOff x="8028384" y="1345332"/>
            <a:chExt cx="576064" cy="594484"/>
          </a:xfrm>
        </p:grpSpPr>
        <p:sp>
          <p:nvSpPr>
            <p:cNvPr id="3" name="2 Rectángulo redondeado"/>
            <p:cNvSpPr/>
            <p:nvPr/>
          </p:nvSpPr>
          <p:spPr>
            <a:xfrm>
              <a:off x="8028384" y="1345332"/>
              <a:ext cx="576064" cy="30645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9.98</a:t>
              </a: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8028384" y="1633364"/>
              <a:ext cx="576064" cy="3064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8.16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669874" y="1401990"/>
            <a:ext cx="480053" cy="495403"/>
            <a:chOff x="8028384" y="1345332"/>
            <a:chExt cx="576064" cy="594484"/>
          </a:xfrm>
        </p:grpSpPr>
        <p:sp>
          <p:nvSpPr>
            <p:cNvPr id="14" name="13 Rectángulo redondeado"/>
            <p:cNvSpPr/>
            <p:nvPr/>
          </p:nvSpPr>
          <p:spPr>
            <a:xfrm>
              <a:off x="8028384" y="1345332"/>
              <a:ext cx="576064" cy="30645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9.03</a:t>
              </a: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8028384" y="1633364"/>
              <a:ext cx="576064" cy="3064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7.34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829538" y="997294"/>
            <a:ext cx="540060" cy="495403"/>
            <a:chOff x="8028384" y="1345332"/>
            <a:chExt cx="576064" cy="594484"/>
          </a:xfrm>
        </p:grpSpPr>
        <p:sp>
          <p:nvSpPr>
            <p:cNvPr id="17" name="16 Rectángulo redondeado"/>
            <p:cNvSpPr/>
            <p:nvPr/>
          </p:nvSpPr>
          <p:spPr>
            <a:xfrm>
              <a:off x="8028384" y="1345332"/>
              <a:ext cx="576064" cy="30645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10.75</a:t>
              </a: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8028384" y="1633364"/>
              <a:ext cx="576064" cy="3064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8.76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010134" y="1192663"/>
            <a:ext cx="480053" cy="495403"/>
            <a:chOff x="8028384" y="1345332"/>
            <a:chExt cx="576064" cy="594484"/>
          </a:xfrm>
        </p:grpSpPr>
        <p:sp>
          <p:nvSpPr>
            <p:cNvPr id="20" name="19 Rectángulo redondeado"/>
            <p:cNvSpPr/>
            <p:nvPr/>
          </p:nvSpPr>
          <p:spPr>
            <a:xfrm>
              <a:off x="8028384" y="1345332"/>
              <a:ext cx="576064" cy="30645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8.07</a:t>
              </a: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8028384" y="1633364"/>
              <a:ext cx="576064" cy="3064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67" b="1" dirty="0"/>
                <a:t>9.88</a:t>
              </a:r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77023"/>
              </p:ext>
            </p:extLst>
          </p:nvPr>
        </p:nvGraphicFramePr>
        <p:xfrm>
          <a:off x="6030247" y="1177314"/>
          <a:ext cx="1440161" cy="123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467"/>
                <a:gridCol w="573694"/>
              </a:tblGrid>
              <a:tr h="30903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ACUMULADO</a:t>
                      </a:r>
                      <a:endParaRPr lang="es-MX" sz="15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9033">
                <a:tc gridSpan="2">
                  <a:txBody>
                    <a:bodyPr/>
                    <a:lstStyle/>
                    <a:p>
                      <a:pPr marL="0" marR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ENE-ABR</a:t>
                      </a:r>
                      <a:r>
                        <a:rPr lang="es-MX" sz="15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s-MX" sz="15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/>
                        <a:t>MÉXICO</a:t>
                      </a:r>
                      <a:endParaRPr lang="es-MX" sz="1300" b="1" dirty="0"/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>
                          <a:solidFill>
                            <a:schemeClr val="bg1"/>
                          </a:solidFill>
                        </a:rPr>
                        <a:t>39.64</a:t>
                      </a:r>
                      <a:endParaRPr lang="es-MX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solidFill>
                      <a:srgbClr val="FF0000"/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 smtClean="0"/>
                        <a:t>TOP</a:t>
                      </a:r>
                      <a:endParaRPr lang="es-MX" sz="1300" b="1" dirty="0"/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91" rtl="0" eaLnBrk="1" latinLnBrk="0" hangingPunct="1"/>
                      <a:r>
                        <a:rPr lang="es-MX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32.34</a:t>
                      </a:r>
                      <a:endParaRPr lang="es-MX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9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Aeromex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TemaAeromexico</Template>
  <TotalTime>3831</TotalTime>
  <Words>905</Words>
  <Application>Microsoft Macintosh PowerPoint</Application>
  <PresentationFormat>Custom</PresentationFormat>
  <Paragraphs>414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TemaAeromexico</vt:lpstr>
      <vt:lpstr>PERSPECTIVAS DE LA CONECTIVIDAD EN LA AVIACIÓN MEXICANA 2015-2016</vt:lpstr>
      <vt:lpstr>CONTENIDO</vt:lpstr>
      <vt:lpstr>CANAERO</vt:lpstr>
      <vt:lpstr>CONECTIVIDAD</vt:lpstr>
      <vt:lpstr>ELEMENTOS DE LA CONECTIVIDAD</vt:lpstr>
      <vt:lpstr>PARTICIPACIÓN  DEL TRANSPORTE AÉREO EN EL PIB</vt:lpstr>
      <vt:lpstr>TRÁFICO DE PASAJEROS EN MÉXICO 2005-2015</vt:lpstr>
      <vt:lpstr>PASAJEROS POR REGIÓN / ENE-MAY (2016 vs 2015)</vt:lpstr>
      <vt:lpstr>TOP 10 AEROPUERTOS (PASAJEROS) MÉXICO - 2016</vt:lpstr>
      <vt:lpstr>NUEVAS RUTAS – 2016*</vt:lpstr>
      <vt:lpstr>FLOTAS - CAPACIDAD INSTALADA  (ENE-MAR 2016*)</vt:lpstr>
      <vt:lpstr>ESCENARIOS CONVENIO BILATERAL / MERCADO MEX-EUA</vt:lpstr>
      <vt:lpstr>BENEFICIOS CONVENIO BILATERAL MEX-EUA</vt:lpstr>
      <vt:lpstr>NAICM – DESARROLLO AEROPORTUARIO</vt:lpstr>
      <vt:lpstr>CONCLUSIONES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y retos de la industria aérea en México</dc:title>
  <dc:creator>@ngel</dc:creator>
  <cp:lastModifiedBy>GDR</cp:lastModifiedBy>
  <cp:revision>279</cp:revision>
  <cp:lastPrinted>2016-01-14T00:40:32Z</cp:lastPrinted>
  <dcterms:created xsi:type="dcterms:W3CDTF">2016-01-12T20:27:19Z</dcterms:created>
  <dcterms:modified xsi:type="dcterms:W3CDTF">2016-07-13T06:42:38Z</dcterms:modified>
</cp:coreProperties>
</file>